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presProps" Target="presProps.xml" /><Relationship Id="rId69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D14DF6C-8799-4098-BFCD-0CF4765631E9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A05EBCDC-EC13-40D0-A533-5796E471CEF9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06FC11FC-54EC-4EFB-9A22-34D32CC6817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4DBC3555-4CBE-4B8C-A2B2-43055A809CE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7814E5E8-CDD5-433D-8C36-BAFC859BB92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469E33F4-4E68-459F-9CC3-9F48357D915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AE4D0319-8DB3-4633-8D49-206ED7307FF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C874E47-F263-4D6C-842F-89A54565621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3FCDC67A-3F61-4B4D-B701-057E0D3E1AC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0D7A36EE-87AB-4B0F-B79C-EA4E3FBC63E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2A0B7434-EAAE-4D3D-BC30-B4A1668368B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9B5976E1-9E36-429D-BF20-BD47C40FAD6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47C29760-DEDE-4B08-99F9-2E02C9C059D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73A86A42-44BF-4B6B-9147-757871927BA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073C37DD-BB41-485B-89AF-3240BD5D2C2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5048F3E1-0B3B-42D5-9E86-7FB9A4244BA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06B2BB7-3C87-4BEB-9472-5404666EAF0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9C65EBE2-FDAE-4A06-84FD-D86F45ABE10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9BCF4357-196E-40B6-B8AC-A7016EE4879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6E520BE-2AE5-40C8-B17F-E10F02EB476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257DED10-79E9-4BD9-B90C-7EC513CA4C0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8A2697E4-0819-4B36-9587-8772EC0B948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E12FDE8D-7651-4B83-8B2C-5FE8D0813FB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6BA32923-0D7D-4254-A9E3-C4B3B598A4B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BFCAA5B-5143-4653-BB98-D4431314DA9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5B044AE9-4A43-47C0-89A6-792D801EE36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5F64A3BA-0481-4610-B325-5010C520001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C1472AFE-B05D-4758-942D-6353772B751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D8E4448-F0E4-4EE6-AD96-AFF5CE4CB63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C47B4855-66D8-4D01-989A-62B6D965C96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BDD65513-9C2B-4496-9B7C-05DF24A654C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C723A28B-E404-4E68-B28F-5D33B0AC9AF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1C60D5C6-DAC3-4D28-B645-F0F7207F1FD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845C9DD8-CABB-4935-A24C-A64353203C8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1DB1C11A-AF61-4D17-85A3-3DA184C0F5B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CBF6D65D-846C-4EC1-8350-05721780FF4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464536-E1A5-4D5C-861D-21E922CC9B5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EE8B94B2-4E18-40C6-932C-057E51F5718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9660D1-4A83-46B5-A1F9-2C81439C0F5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F906B160-E038-428E-B925-FEDA553D875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18307E69-2689-42DF-8803-420EA01A5CF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D35939B6-8915-4BE7-A60C-F3954D9144E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859E9B95-BFED-4A3A-9591-2AC0AD44B20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D2FEA089-5F92-48BD-A9BC-E6CA1C48B07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6716C204-89EF-46EB-B741-9B60B2628FE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C0BA677A-471B-48D8-8F40-9DB787FFC6E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95491C99-1FCB-41CC-841F-61718589E43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514E33F7-9E71-41C8-B860-8DF932F0E8F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8F41D6FE-4CC0-48DF-AA57-7EE351B1A75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1E77B776-DE48-43AF-99C7-40D87951E93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9D63AA3F-DD04-4614-AB57-BE28289F580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D75D7825-583B-44EB-B626-B2F800F410C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0FA95A6E-ABAD-46AD-BC56-713932D031F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2F091B72-A1DF-4311-8444-98258FA3298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4DE30BE9-4E79-42A9-B23E-375E5A8B2CC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E0617E82-6105-41D6-BC98-871C29AC5EA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45394041-1CAB-4CC2-A708-D34EAA4986B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0212C860-99A5-4379-A223-18513A386EB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B9B34F9-F99B-451B-8F81-43FBBE16DA1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5DE08B9D-E1E7-4450-A40C-57E2B40506D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C3E765BD-A1E7-4C0B-ABBE-AA5AE458AB7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FDDA8C90-F973-4B3D-BABD-9AE704D5580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4EAE883B-66E2-4912-A0D0-6E34530744F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DC703D7D-C74C-4D82-8B6D-1D75FEDB79E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BE0F2FE4-06DF-45C1-9164-A076F3B6B48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D2E3C77A-F48D-45D2-ABD3-43B5E360495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0B795825-9DB4-4A4E-AF8E-3ECB726E298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45C0B854-55BF-43AB-AC63-2A2A9322910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F820BA6F-2C7D-4657-AE95-D9D84F2B362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9F63082F-E44B-4C0D-9DF2-74EC10B97D92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F916BEEA-6863-4E8B-83C3-1619B7EBE13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4A179298-604D-4F4B-A93E-E4CE79ED28A4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4B1B264C-F016-4BDA-A107-D65CB4CB424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FD16735E-5647-49D2-8381-8D4AACBDAF4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B860038A-6236-495B-BE0F-09FA7F056FB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AD5238EA-D3F6-4325-9B57-7777B5BE30B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F89BCCE5-9BF0-4FF2-AC66-842F2951E1F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8E75520C-5C81-4A3D-AC10-40DC39C691C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AD16B6B7-1FB4-490E-A039-9981B82B1E1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4190250F-3D2A-4149-B303-A7AA5841873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84EB999-A4A2-489A-9FED-B81DFC64F51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917E1738-4596-43FD-8A17-0BC486585BF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4EE2322-845C-49EF-9445-1D65172118B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DB8267-3055-431C-9D26-E61BCBE65EE0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B2B4EFD2-593C-4935-98D4-6534DEA75D5B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0.emf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7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