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theme/theme2.xml" ContentType="application/vnd.openxmlformats-officedocument.theme+xml"/>
  <Default Extension="emf" ContentType="image/x-emf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jpg" ContentType="image/jpeg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708" r:id="rId2"/>
  </p:sldMasterIdLst>
  <p:notesMasterIdLst>
    <p:notesMasterId r:id="rId3"/>
  </p:notesMasterIdLst>
  <p:sldIdLst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12192000" cy="6858000"/>
  <p:notesSz cx="6858000" cy="9144000"/>
  <p:custShowLst/>
  <p:defaultTextStyle>
    <a:defPPr>
      <a:defRPr lang="de-DE"/>
    </a:defPPr>
    <a:lvl1pPr algn="l" marL="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loop="false" showAnimation="true" showNarration="true" useTimings="false">
    <p:present/>
    <p:sldAll/>
    <p:penClr>
      <a:prstClr val="red"/>
    </p:penClr>
  </p:showPr>
</p:presentationPr>
</file>

<file path=ppt/viewProps.xml><?xml version="1.0" encoding="utf-8"?>
<p:viewPr xmlns:r="http://schemas.openxmlformats.org/officeDocument/2006/relationships" xmlns:a="http://schemas.openxmlformats.org/drawingml/2006/main" xmlns:p="http://schemas.openxmlformats.org/presentationml/2006/main">
  <p:slideViewPr>
    <p:cSldViewPr>
      <p:cViewPr varScale="true">
        <p:scale>
          <a:sx n="100" d="100"/>
          <a:sy n="100" d="100"/>
        </p:scale>
        <p:origin x="0" y="0"/>
      </p:cViewPr>
    </p:cSldViewPr>
  </p:slideViewPr>
  <p:outlineViewPr>
    <p:cViewPr varScale="false">
      <p:scale>
        <a:sx n="100" d="100"/>
        <a:sy n="100" d="100"/>
      </p:scale>
      <p:origin x="0" y="0"/>
    </p:cViewPr>
  </p:outlineViewPr>
  <p:notesViewPr>
    <p:cSldViewPr>
      <p:cViewPr varScale="false">
        <p:scale>
          <a:sx n="100" d="100"/>
          <a:sy n="100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slide" Target="slides/slide43.xml" /><Relationship Id="rId47" Type="http://schemas.openxmlformats.org/officeDocument/2006/relationships/slide" Target="slides/slide44.xml" /><Relationship Id="rId48" Type="http://schemas.openxmlformats.org/officeDocument/2006/relationships/slide" Target="slides/slide45.xml" /><Relationship Id="rId49" Type="http://schemas.openxmlformats.org/officeDocument/2006/relationships/slide" Target="slides/slide46.xml" /><Relationship Id="rId50" Type="http://schemas.openxmlformats.org/officeDocument/2006/relationships/slide" Target="slides/slide47.xml" /><Relationship Id="rId51" Type="http://schemas.openxmlformats.org/officeDocument/2006/relationships/slide" Target="slides/slide48.xml" /><Relationship Id="rId52" Type="http://schemas.openxmlformats.org/officeDocument/2006/relationships/slide" Target="slides/slide49.xml" /><Relationship Id="rId53" Type="http://schemas.openxmlformats.org/officeDocument/2006/relationships/slide" Target="slides/slide50.xml" /><Relationship Id="rId54" Type="http://schemas.openxmlformats.org/officeDocument/2006/relationships/slide" Target="slides/slide51.xml" /><Relationship Id="rId55" Type="http://schemas.openxmlformats.org/officeDocument/2006/relationships/slide" Target="slides/slide52.xml" /><Relationship Id="rId56" Type="http://schemas.openxmlformats.org/officeDocument/2006/relationships/slide" Target="slides/slide53.xml" /><Relationship Id="rId57" Type="http://schemas.openxmlformats.org/officeDocument/2006/relationships/slide" Target="slides/slide54.xml" /><Relationship Id="rId58" Type="http://schemas.openxmlformats.org/officeDocument/2006/relationships/slide" Target="slides/slide55.xml" /><Relationship Id="rId59" Type="http://schemas.openxmlformats.org/officeDocument/2006/relationships/slide" Target="slides/slide56.xml" /><Relationship Id="rId60" Type="http://schemas.openxmlformats.org/officeDocument/2006/relationships/slide" Target="slides/slide57.xml" /><Relationship Id="rId61" Type="http://schemas.openxmlformats.org/officeDocument/2006/relationships/slide" Target="slides/slide58.xml" /><Relationship Id="rId62" Type="http://schemas.openxmlformats.org/officeDocument/2006/relationships/slide" Target="slides/slide59.xml" /><Relationship Id="rId63" Type="http://schemas.openxmlformats.org/officeDocument/2006/relationships/slide" Target="slides/slide60.xml" /><Relationship Id="rId64" Type="http://schemas.openxmlformats.org/officeDocument/2006/relationships/slide" Target="slides/slide61.xml" /><Relationship Id="rId65" Type="http://schemas.openxmlformats.org/officeDocument/2006/relationships/slide" Target="slides/slide62.xml" /><Relationship Id="rId66" Type="http://schemas.openxmlformats.org/officeDocument/2006/relationships/slide" Target="slides/slide63.xml" /><Relationship Id="rId67" Type="http://schemas.openxmlformats.org/officeDocument/2006/relationships/slide" Target="slides/slide64.xml" /><Relationship Id="rId68" Type="http://schemas.openxmlformats.org/officeDocument/2006/relationships/presProps" Target="presProps.xml" /><Relationship Id="rId69" Type="http://schemas.openxmlformats.org/officeDocument/2006/relationships/viewProps" Target="viewProps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r="http://schemas.openxmlformats.org/officeDocument/2006/relationships"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true"/>
          </p:cNvSpPr>
          <p:nvPr>
            <p:ph type="dt" idx="1"/>
          </p:nvPr>
        </p:nvSpPr>
        <p:spPr>
          <a:xfrm>
            <a:off x="692697" y="8460456"/>
            <a:ext cx="720079" cy="216000"/>
          </a:xfrm>
          <a:prstGeom prst="rect">
            <a:avLst/>
          </a:prstGeom>
        </p:spPr>
        <p:txBody>
          <a:bodyPr anchor="ctr" vert="horz" lIns="0" tIns="0" rIns="0" bIns="0" rtlCol="false"/>
          <a:lstStyle>
            <a:lvl1pPr algn="l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C233E01B-10F2-443A-83BB-CE26C55252FB}" type="datetimeFigureOut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Slide Image Placeholder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612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vert="horz" lIns="91440" tIns="45720" rIns="91440" bIns="45720" rtlCol="false"/>
          <a:lstStyle/>
          <a:p>
            <a:endParaRPr dirty="false" lang="en-GB" noProof="false"/>
          </a:p>
        </p:txBody>
      </p:sp>
      <p:sp>
        <p:nvSpPr>
          <p:cNvPr id="5" name="Notes Placeholder 4"/>
          <p:cNvSpPr>
            <a:spLocks noGrp="true"/>
          </p:cNvSpPr>
          <p:nvPr>
            <p:ph type="body" sz="quarter" idx="3"/>
          </p:nvPr>
        </p:nvSpPr>
        <p:spPr>
          <a:xfrm>
            <a:off x="685800" y="4068000"/>
            <a:ext cx="5486400" cy="4176408"/>
          </a:xfrm>
          <a:prstGeom prst="rect">
            <a:avLst/>
          </a:prstGeom>
        </p:spPr>
        <p:txBody>
          <a:bodyPr vert="horz" lIns="0" tIns="0" rIns="0" bIns="0" rtlCol="false"/>
          <a:lstStyle/>
          <a:p>
            <a:pPr lvl="0"/>
            <a:r>
              <a:rPr dirty="false" lang="en-GB" noProof="false"/>
              <a:t>Click to edit Master text styles</a:t>
            </a:r>
          </a:p>
          <a:p>
            <a:pPr lvl="1"/>
            <a:r>
              <a:rPr dirty="false" lang="en-GB" noProof="false"/>
              <a:t>Second level</a:t>
            </a:r>
          </a:p>
          <a:p>
            <a:pPr lvl="2"/>
            <a:r>
              <a:rPr dirty="false" lang="en-GB" noProof="false"/>
              <a:t>Third level</a:t>
            </a:r>
          </a:p>
          <a:p>
            <a:pPr lvl="3"/>
            <a:r>
              <a:rPr dirty="false" lang="en-GB" noProof="false"/>
              <a:t>Fourth level</a:t>
            </a:r>
          </a:p>
          <a:p>
            <a:pPr lvl="4"/>
            <a:r>
              <a:rPr dirty="false" lang="en-GB" noProof="false"/>
              <a:t>Fifth level</a:t>
            </a:r>
          </a:p>
          <a:p>
            <a:pPr lvl="5"/>
            <a:r>
              <a:rPr dirty="false" lang="en-GB" noProof="false"/>
              <a:t>6</a:t>
            </a:r>
          </a:p>
          <a:p>
            <a:pPr lvl="6"/>
            <a:r>
              <a:rPr dirty="false" lang="en-GB" noProof="false"/>
              <a:t>7</a:t>
            </a:r>
          </a:p>
          <a:p>
            <a:pPr lvl="7"/>
            <a:r>
              <a:rPr dirty="false" lang="en-GB" noProof="false"/>
              <a:t>8</a:t>
            </a:r>
          </a:p>
          <a:p>
            <a:pPr lvl="8"/>
            <a:r>
              <a:rPr dirty="false" lang="en-GB" noProof="false"/>
              <a:t>9</a:t>
            </a:r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4"/>
          </p:nvPr>
        </p:nvSpPr>
        <p:spPr>
          <a:xfrm>
            <a:off x="1628800" y="8460456"/>
            <a:ext cx="4032448" cy="216000"/>
          </a:xfrm>
          <a:prstGeom prst="rect">
            <a:avLst/>
          </a:prstGeom>
        </p:spPr>
        <p:txBody>
          <a:bodyPr anchor="ctr" vert="horz" lIns="0" tIns="0" rIns="0" bIns="0" rtlCol="false"/>
          <a:lstStyle>
            <a:lvl1pPr algn="l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endParaRPr dirty="false" lang="en-GB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5"/>
          </p:nvPr>
        </p:nvSpPr>
        <p:spPr>
          <a:xfrm>
            <a:off x="5733256" y="8460456"/>
            <a:ext cx="475085" cy="216000"/>
          </a:xfrm>
          <a:prstGeom prst="rect">
            <a:avLst/>
          </a:prstGeom>
        </p:spPr>
        <p:txBody>
          <a:bodyPr anchor="ctr" vert="horz" lIns="0" tIns="0" rIns="0" bIns="0" rtlCol="false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21A3DB76-E4F4-47F3-BBBD-5F643BB089B5}" type="slidenum">
              <a:rPr lang="en-GB" smtClean="false"/>
              <a:t>‹#›</a:t>
            </a:fld>
            <a:endParaRPr dirty="false"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80000" indent="-180000" algn="l" defTabSz="914400" rtl="0" eaLnBrk="1" latinLnBrk="0" hangingPunct="1">
      <a:lnSpc>
        <a:spcPct val="100000"/>
      </a:lnSpc>
      <a:spcBef>
        <a:spcPts val="1000"/>
      </a:spcBef>
      <a:buClrTx/>
      <a:buSzPct val="80000"/>
      <a:buFont typeface="Wingdings" panose="05000000000000000000" pitchFamily="2" charset="2"/>
      <a:buChar char="n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354013" indent="-171450" algn="l" defTabSz="914400" rtl="0" eaLnBrk="1" latinLnBrk="0" hangingPunct="1">
      <a:lnSpc>
        <a:spcPct val="100000"/>
      </a:lnSpc>
      <a:spcBef>
        <a:spcPts val="1000"/>
      </a:spcBef>
      <a:buClrTx/>
      <a:buSzPct val="80000"/>
      <a:buFont typeface="Wingdings" panose="05000000000000000000" pitchFamily="2" charset="2"/>
      <a:buChar char="o"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536575" indent="-182563" algn="l" defTabSz="914400" rtl="0" eaLnBrk="1" latinLnBrk="0" hangingPunct="1">
      <a:lnSpc>
        <a:spcPct val="100000"/>
      </a:lnSpc>
      <a:spcBef>
        <a:spcPts val="1000"/>
      </a:spcBef>
      <a:buClrTx/>
      <a:buSzPct val="80000"/>
      <a:buFont typeface="Wingdings" panose="05000000000000000000" pitchFamily="2" charset="2"/>
      <a:buChar char="n"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719138" indent="-182563" algn="l" defTabSz="914400" rtl="0" eaLnBrk="1" latinLnBrk="0" hangingPunct="1">
      <a:lnSpc>
        <a:spcPct val="100000"/>
      </a:lnSpc>
      <a:spcBef>
        <a:spcPts val="1000"/>
      </a:spcBef>
      <a:buClrTx/>
      <a:buSzPct val="80000"/>
      <a:buFont typeface="Wingdings" panose="05000000000000000000" pitchFamily="2" charset="2"/>
      <a:buChar char="o"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719138" indent="0" algn="l" defTabSz="987425" rtl="0" eaLnBrk="1" latinLnBrk="0" hangingPunct="1">
      <a:lnSpc>
        <a:spcPct val="100000"/>
      </a:lnSpc>
      <a:spcBef>
        <a:spcPts val="1000"/>
      </a:spcBef>
      <a:buClr>
        <a:schemeClr val="tx2"/>
      </a:buClr>
      <a:buFont typeface="Wingdings" panose="05000000000000000000" pitchFamily="2" charset="2"/>
      <a:buNone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719138" indent="0" algn="l" defTabSz="987425" rtl="0" eaLnBrk="1" latinLnBrk="0" hangingPunct="1">
      <a:lnSpc>
        <a:spcPct val="100000"/>
      </a:lnSpc>
      <a:spcBef>
        <a:spcPts val="1000"/>
      </a:spcBef>
      <a:buFont typeface="Arial" panose="020B0604020202020204" pitchFamily="34" charset="0"/>
      <a:buNone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719138" indent="0" algn="l" defTabSz="987425" rtl="0" eaLnBrk="1" latinLnBrk="0" hangingPunct="1">
      <a:lnSpc>
        <a:spcPct val="100000"/>
      </a:lnSpc>
      <a:spcBef>
        <a:spcPts val="1000"/>
      </a:spcBef>
      <a:buFont typeface="Arial" panose="020B0604020202020204" pitchFamily="34" charset="0"/>
      <a:buNone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719138" indent="0" algn="l" defTabSz="987425" rtl="0" eaLnBrk="1" latinLnBrk="0" hangingPunct="1">
      <a:lnSpc>
        <a:spcPct val="100000"/>
      </a:lnSpc>
      <a:spcBef>
        <a:spcPts val="1000"/>
      </a:spcBef>
      <a:buFont typeface="Arial" panose="020B0604020202020204" pitchFamily="34" charset="0"/>
      <a:buNone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719138" indent="0" algn="l" defTabSz="987425" rtl="0" eaLnBrk="1" latinLnBrk="0" hangingPunct="1">
      <a:lnSpc>
        <a:spcPct val="100000"/>
      </a:lnSpc>
      <a:spcBef>
        <a:spcPts val="1000"/>
      </a:spcBef>
      <a:buFont typeface="Arial" panose="020B0604020202020204" pitchFamily="34" charset="0"/>
      <a:buNone/>
      <a:defRPr sz="1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3.emf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3.emf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4.png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5.png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6.png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6.png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6.png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7.jpg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3.emf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image" Target="../media/image2.emf" /></Relationships>
</file>

<file path=ppt/slideLayouts/slideLayout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1" name="Rechteck 460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2" name="Rechteck 461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cxnSp>
        <p:nvCxnSpPr>
          <p:cNvPr id="463" name="Line"/>
          <p:cNvCxnSpPr/>
          <p:nvPr userDrawn="true"/>
        </p:nvCxnSpPr>
        <p:spPr bwMode="gray">
          <a:xfrm>
            <a:off x="911424" y="925959"/>
            <a:ext cx="230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1413016"/>
            <a:ext cx="5040000" cy="2232008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3000" baseline="0"/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3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695400" y="3717032"/>
            <a:ext cx="5040000" cy="1152168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1" name="Author"/>
          <p:cNvSpPr>
            <a:spLocks noGrp="true"/>
          </p:cNvSpPr>
          <p:nvPr userDrawn="true">
            <p:ph type="body" sz="quarter" idx="14" hasCustomPrompt="true"/>
          </p:nvPr>
        </p:nvSpPr>
        <p:spPr bwMode="gray">
          <a:xfrm>
            <a:off x="695400" y="4797152"/>
            <a:ext cx="5040000" cy="296332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3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4" name="Department, Date"/>
          <p:cNvSpPr>
            <a:spLocks noGrp="true"/>
          </p:cNvSpPr>
          <p:nvPr userDrawn="true">
            <p:ph type="body" sz="quarter" idx="15" hasCustomPrompt="true"/>
          </p:nvPr>
        </p:nvSpPr>
        <p:spPr bwMode="gray">
          <a:xfrm>
            <a:off x="695400" y="5084952"/>
            <a:ext cx="5040000" cy="720312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5" name="Picture 4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with picture | Petro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1" name="Rechteck 220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2" name="Rechteck 221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3" name="Rechteck 222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4" name="Rechteck 223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5" name="Rechteck 22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6" name="Rechteck 22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7" name="Rechteck 22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8" name="Rechteck 22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9" name="Rechteck 22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0" name="Rechteck 22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1" name="Rechteck 23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2" name="Rechteck 23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395" name="Gruppieren 394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396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rgbClr val="519F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8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399" name="Bildplatzhalter 398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5760640 w 5760640"/>
              <a:gd name="connsiteY0" fmla="*/ 0 h 3463099"/>
              <a:gd name="connsiteX1" fmla="*/ 4609453 w 5760640"/>
              <a:gd name="connsiteY1" fmla="*/ 2311556 h 3463099"/>
              <a:gd name="connsiteX2" fmla="*/ 0 w 5760640"/>
              <a:gd name="connsiteY2" fmla="*/ 3463099 h 3463099"/>
              <a:gd name="connsiteX3" fmla="*/ 0 w 5760640"/>
              <a:gd name="connsiteY3" fmla="*/ 518 h 34630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0640" h="3463099" fill="norm" stroke="true" extrusionOk="true">
                <a:moveTo>
                  <a:pt x="5760640" y="0"/>
                </a:moveTo>
                <a:lnTo>
                  <a:pt x="4609453" y="2311556"/>
                </a:lnTo>
                <a:lnTo>
                  <a:pt x="0" y="3463099"/>
                </a:lnTo>
                <a:lnTo>
                  <a:pt x="0" y="518"/>
                </a:lnTo>
                <a:close/>
              </a:path>
            </a:pathLst>
          </a:custGeom>
          <a:solidFill>
            <a:srgbClr val="519FBC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391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695400" y="2564904"/>
            <a:ext cx="2952000" cy="115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rPr dirty="false" lang="en-GB"/>
              <a:t>Insert your long title here in max. three lines</a:t>
            </a:r>
          </a:p>
        </p:txBody>
      </p:sp>
      <p:sp>
        <p:nvSpPr>
          <p:cNvPr id="392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695400" y="3717032"/>
            <a:ext cx="2952000" cy="1202385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93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4869160"/>
            <a:ext cx="295200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94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5085160"/>
            <a:ext cx="2952000" cy="720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with picture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  <a:solidFill>
            <a:schemeClr val="tx1"/>
          </a:solidFill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1" name="Rechteck 220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2" name="Rechteck 221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3" name="Rechteck 222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4" name="Rechteck 223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5" name="Rechteck 22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6" name="Rechteck 22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7" name="Rechteck 22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8" name="Rechteck 22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9" name="Rechteck 22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0" name="Rechteck 22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1" name="Rechteck 23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2" name="Rechteck 23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395" name="Gruppieren 394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396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8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399" name="Bildplatzhalter 398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5760640 w 5760640"/>
              <a:gd name="connsiteY0" fmla="*/ 0 h 3463099"/>
              <a:gd name="connsiteX1" fmla="*/ 4609453 w 5760640"/>
              <a:gd name="connsiteY1" fmla="*/ 2311556 h 3463099"/>
              <a:gd name="connsiteX2" fmla="*/ 0 w 5760640"/>
              <a:gd name="connsiteY2" fmla="*/ 3463099 h 3463099"/>
              <a:gd name="connsiteX3" fmla="*/ 0 w 5760640"/>
              <a:gd name="connsiteY3" fmla="*/ 518 h 34630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0640" h="3463099" fill="norm" stroke="true" extrusionOk="true">
                <a:moveTo>
                  <a:pt x="5760640" y="0"/>
                </a:moveTo>
                <a:lnTo>
                  <a:pt x="4609453" y="2311556"/>
                </a:lnTo>
                <a:lnTo>
                  <a:pt x="0" y="3463099"/>
                </a:lnTo>
                <a:lnTo>
                  <a:pt x="0" y="51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391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695400" y="2564904"/>
            <a:ext cx="2952000" cy="115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rPr dirty="false" lang="en-GB"/>
              <a:t>Insert your long title here in max. three lines</a:t>
            </a:r>
          </a:p>
        </p:txBody>
      </p:sp>
      <p:sp>
        <p:nvSpPr>
          <p:cNvPr id="392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695400" y="3717032"/>
            <a:ext cx="2952000" cy="1202385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93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4869160"/>
            <a:ext cx="295200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94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5085160"/>
            <a:ext cx="2952000" cy="720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4" name="Picture 3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400" y="334800"/>
            <a:ext cx="1364400" cy="579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itle with big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icture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 fill="norm" stroke="true" extrusionOk="true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2" name="Titel 6"/>
          <p:cNvSpPr>
            <a:spLocks noGrp="true"/>
          </p:cNvSpPr>
          <p:nvPr>
            <p:ph type="title" hasCustomPrompt="true"/>
          </p:nvPr>
        </p:nvSpPr>
        <p:spPr bwMode="gray">
          <a:xfrm>
            <a:off x="911426" y="1484784"/>
            <a:ext cx="4021948" cy="4619873"/>
          </a:xfrm>
          <a:custGeom>
            <a:avLst/>
            <a:gdLst>
              <a:gd name="connsiteX0" fmla="*/ 4029048 w 5051672"/>
              <a:gd name="connsiteY0" fmla="*/ 0 h 3547859"/>
              <a:gd name="connsiteX1" fmla="*/ 5051672 w 5051672"/>
              <a:gd name="connsiteY1" fmla="*/ 3547859 h 3547859"/>
              <a:gd name="connsiteX2" fmla="*/ 0 w 5051672"/>
              <a:gd name="connsiteY2" fmla="*/ 2520032 h 3547859"/>
              <a:gd name="connsiteX3" fmla="*/ 0 w 5051672"/>
              <a:gd name="connsiteY3" fmla="*/ 377 h 3547859"/>
              <a:gd name="connsiteX0" fmla="*/ 4029048 w 5075736"/>
              <a:gd name="connsiteY0" fmla="*/ 0 h 3229981"/>
              <a:gd name="connsiteX1" fmla="*/ 5075736 w 5075736"/>
              <a:gd name="connsiteY1" fmla="*/ 3229981 h 3229981"/>
              <a:gd name="connsiteX2" fmla="*/ 0 w 5075736"/>
              <a:gd name="connsiteY2" fmla="*/ 2520032 h 3229981"/>
              <a:gd name="connsiteX3" fmla="*/ 0 w 5075736"/>
              <a:gd name="connsiteY3" fmla="*/ 377 h 3229981"/>
              <a:gd name="connsiteX4" fmla="*/ 4029048 w 5075736"/>
              <a:gd name="connsiteY4" fmla="*/ 0 h 3229981"/>
              <a:gd name="connsiteX0" fmla="*/ 4029048 w 5051673"/>
              <a:gd name="connsiteY0" fmla="*/ 0 h 3229981"/>
              <a:gd name="connsiteX1" fmla="*/ 5051673 w 5051673"/>
              <a:gd name="connsiteY1" fmla="*/ 3229981 h 3229981"/>
              <a:gd name="connsiteX2" fmla="*/ 0 w 5051673"/>
              <a:gd name="connsiteY2" fmla="*/ 2520032 h 3229981"/>
              <a:gd name="connsiteX3" fmla="*/ 0 w 5051673"/>
              <a:gd name="connsiteY3" fmla="*/ 377 h 3229981"/>
              <a:gd name="connsiteX4" fmla="*/ 4029048 w 5051673"/>
              <a:gd name="connsiteY4" fmla="*/ 0 h 3229981"/>
              <a:gd name="connsiteX0" fmla="*/ 4029048 w 5042148"/>
              <a:gd name="connsiteY0" fmla="*/ 0 h 3243584"/>
              <a:gd name="connsiteX1" fmla="*/ 5042148 w 5042148"/>
              <a:gd name="connsiteY1" fmla="*/ 3243584 h 3243584"/>
              <a:gd name="connsiteX2" fmla="*/ 0 w 5042148"/>
              <a:gd name="connsiteY2" fmla="*/ 2520032 h 3243584"/>
              <a:gd name="connsiteX3" fmla="*/ 0 w 5042148"/>
              <a:gd name="connsiteY3" fmla="*/ 377 h 3243584"/>
              <a:gd name="connsiteX4" fmla="*/ 4029048 w 5042148"/>
              <a:gd name="connsiteY4" fmla="*/ 0 h 3243584"/>
              <a:gd name="connsiteX0" fmla="*/ 4029048 w 5207881"/>
              <a:gd name="connsiteY0" fmla="*/ 0 h 3252176"/>
              <a:gd name="connsiteX1" fmla="*/ 5207881 w 5207881"/>
              <a:gd name="connsiteY1" fmla="*/ 3252176 h 3252176"/>
              <a:gd name="connsiteX2" fmla="*/ 0 w 5207881"/>
              <a:gd name="connsiteY2" fmla="*/ 2520032 h 3252176"/>
              <a:gd name="connsiteX3" fmla="*/ 0 w 5207881"/>
              <a:gd name="connsiteY3" fmla="*/ 377 h 3252176"/>
              <a:gd name="connsiteX4" fmla="*/ 4029048 w 5207881"/>
              <a:gd name="connsiteY4" fmla="*/ 0 h 3252176"/>
              <a:gd name="connsiteX0" fmla="*/ 4029048 w 5202414"/>
              <a:gd name="connsiteY0" fmla="*/ 0 h 3241974"/>
              <a:gd name="connsiteX1" fmla="*/ 5202414 w 5202414"/>
              <a:gd name="connsiteY1" fmla="*/ 3241974 h 3241974"/>
              <a:gd name="connsiteX2" fmla="*/ 0 w 5202414"/>
              <a:gd name="connsiteY2" fmla="*/ 2520032 h 3241974"/>
              <a:gd name="connsiteX3" fmla="*/ 0 w 5202414"/>
              <a:gd name="connsiteY3" fmla="*/ 377 h 3241974"/>
              <a:gd name="connsiteX4" fmla="*/ 4029048 w 5202414"/>
              <a:gd name="connsiteY4" fmla="*/ 0 h 3241974"/>
              <a:gd name="connsiteX0" fmla="*/ 4029048 w 4649333"/>
              <a:gd name="connsiteY0" fmla="*/ 0 h 3353258"/>
              <a:gd name="connsiteX1" fmla="*/ 4649333 w 4649333"/>
              <a:gd name="connsiteY1" fmla="*/ 3353258 h 3353258"/>
              <a:gd name="connsiteX2" fmla="*/ 0 w 4649333"/>
              <a:gd name="connsiteY2" fmla="*/ 2520032 h 3353258"/>
              <a:gd name="connsiteX3" fmla="*/ 0 w 4649333"/>
              <a:gd name="connsiteY3" fmla="*/ 377 h 3353258"/>
              <a:gd name="connsiteX4" fmla="*/ 4029048 w 4649333"/>
              <a:gd name="connsiteY4" fmla="*/ 0 h 3353258"/>
              <a:gd name="connsiteX0" fmla="*/ 4029048 w 4670786"/>
              <a:gd name="connsiteY0" fmla="*/ 0 h 3373491"/>
              <a:gd name="connsiteX1" fmla="*/ 4670786 w 4670786"/>
              <a:gd name="connsiteY1" fmla="*/ 3373491 h 3373491"/>
              <a:gd name="connsiteX2" fmla="*/ 0 w 4670786"/>
              <a:gd name="connsiteY2" fmla="*/ 2520032 h 3373491"/>
              <a:gd name="connsiteX3" fmla="*/ 0 w 4670786"/>
              <a:gd name="connsiteY3" fmla="*/ 377 h 3373491"/>
              <a:gd name="connsiteX4" fmla="*/ 4029048 w 4670786"/>
              <a:gd name="connsiteY4" fmla="*/ 0 h 33734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786" h="3373491" fill="norm" stroke="true" extrusionOk="true">
                <a:moveTo>
                  <a:pt x="4029048" y="0"/>
                </a:moveTo>
                <a:lnTo>
                  <a:pt x="4670786" y="3373491"/>
                </a:lnTo>
                <a:lnTo>
                  <a:pt x="0" y="2520032"/>
                </a:lnTo>
                <a:lnTo>
                  <a:pt x="0" y="377"/>
                </a:lnTo>
                <a:lnTo>
                  <a:pt x="4029048" y="0"/>
                </a:lnTo>
                <a:close/>
              </a:path>
            </a:pathLst>
          </a:cu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324000" tIns="288000" rIns="1080000" wrap="square">
            <a:noAutofit/>
          </a:bodyPr>
          <a:lstStyle>
            <a:lvl1pPr marL="0" indent="0">
              <a:defRPr sz="24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Insert your title of presentation here in max. 3 lines</a:t>
            </a:r>
          </a:p>
        </p:txBody>
      </p:sp>
      <p:sp>
        <p:nvSpPr>
          <p:cNvPr id="3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911424" y="3140968"/>
            <a:ext cx="3527673" cy="864094"/>
          </a:xfrm>
          <a:prstGeom prst="rect">
            <a:avLst/>
          </a:prstGeom>
          <a:noFill/>
          <a:ln w="127">
            <a:noFill/>
          </a:ln>
        </p:spPr>
        <p:txBody>
          <a:bodyPr lIns="32400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5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911424" y="4149457"/>
            <a:ext cx="3527673" cy="216000"/>
          </a:xfrm>
          <a:prstGeom prst="rect">
            <a:avLst/>
          </a:prstGeom>
          <a:noFill/>
          <a:ln w="127">
            <a:noFill/>
          </a:ln>
        </p:spPr>
        <p:txBody>
          <a:bodyPr anchor="b" lIns="324000" rIns="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solidFill>
                  <a:schemeClr val="tx1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solidFill>
                  <a:schemeClr val="tx1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solidFill>
                  <a:schemeClr val="tx1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solidFill>
                  <a:schemeClr val="tx1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solidFill>
                  <a:schemeClr val="tx1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solidFill>
                  <a:schemeClr val="tx1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solidFill>
                  <a:schemeClr val="tx1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solidFill>
                  <a:schemeClr val="tx1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6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911424" y="4365457"/>
            <a:ext cx="3527673" cy="431695"/>
          </a:xfrm>
          <a:prstGeom prst="rect">
            <a:avLst/>
          </a:prstGeom>
          <a:noFill/>
          <a:ln w="127">
            <a:noFill/>
          </a:ln>
        </p:spPr>
        <p:txBody>
          <a:bodyPr lIns="324000" rIns="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7" name="Picture 6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"/>
          <p:cNvSpPr/>
          <p:nvPr userDrawn="true"/>
        </p:nvSpPr>
        <p:spPr bwMode="gray">
          <a:xfrm>
            <a:off x="911424" y="1485729"/>
            <a:ext cx="3456384" cy="2879375"/>
          </a:xfrm>
          <a:custGeom>
            <a:avLst/>
            <a:gdLst>
              <a:gd name="T0" fmla="*/ 0 w 2227"/>
              <a:gd name="T1" fmla="*/ 0 h 2226"/>
              <a:gd name="T2" fmla="*/ 2227 w 2227"/>
              <a:gd name="T3" fmla="*/ 0 h 2226"/>
              <a:gd name="T4" fmla="*/ 2227 w 2227"/>
              <a:gd name="T5" fmla="*/ 2226 h 2226"/>
              <a:gd name="T6" fmla="*/ 371 w 2227"/>
              <a:gd name="T7" fmla="*/ 1856 h 2226"/>
              <a:gd name="T8" fmla="*/ 0 w 2227"/>
              <a:gd name="T9" fmla="*/ 0 h 2226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1659 w 10000"/>
              <a:gd name="connsiteY3" fmla="*/ 7999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1680 w 10000"/>
              <a:gd name="connsiteY3" fmla="*/ 7999 h 10000"/>
              <a:gd name="connsiteX4" fmla="*/ 0 w 10000"/>
              <a:gd name="connsiteY4" fmla="*/ 0 h 10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 fill="norm" stroke="true" extrusionOk="true">
                <a:moveTo>
                  <a:pt x="0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1680" y="7999"/>
                </a:lnTo>
                <a:lnTo>
                  <a:pt x="0" y="0"/>
                </a:lnTo>
                <a:close/>
              </a:path>
            </a:pathLst>
          </a:custGeom>
          <a:solidFill>
            <a:srgbClr val="6A757C"/>
          </a:solidFill>
          <a:ln>
            <a:noFill/>
          </a:ln>
        </p:spPr>
        <p:txBody>
          <a:bodyPr anchor="t" anchorCtr="false" vert="horz" lIns="91440" tIns="45720" rIns="91440" bIns="45720" wrap="square" numCol="1" compatLnSpc="true">
            <a:prstTxWarp prst="textNoShape">
              <a:avLst/>
            </a:prstTxWarp>
          </a:bodyPr>
          <a:lstStyle/>
          <a:p>
            <a:endParaRPr dirty="false" lang="en-GB"/>
          </a:p>
        </p:txBody>
      </p:sp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1487488" y="1657652"/>
            <a:ext cx="2664320" cy="461665"/>
          </a:xfrm>
        </p:spPr>
        <p:txBody>
          <a:bodyPr/>
          <a:lstStyle>
            <a:lvl1pPr algn="r">
              <a:defRPr sz="3000">
                <a:solidFill>
                  <a:schemeClr val="bg1"/>
                </a:solidFill>
              </a:defRPr>
            </a:lvl1pPr>
          </a:lstStyle>
          <a:p>
            <a:r>
              <a:rPr dirty="false" lang="en-GB"/>
              <a:t>Agenda</a:t>
            </a:r>
          </a:p>
        </p:txBody>
      </p:sp>
      <p:sp>
        <p:nvSpPr>
          <p:cNvPr id="17" name="Content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4943872" y="1484784"/>
            <a:ext cx="6912768" cy="4608512"/>
          </a:xfrm>
        </p:spPr>
        <p:txBody>
          <a:bodyPr/>
          <a:lstStyle>
            <a:lvl1pPr marL="457200" indent="-457200">
              <a:buSzPct val="100000"/>
              <a:buFont charset="00" panose="020B0604020202020204" pitchFamily="34" typeface="Arial"/>
              <a:buAutoNum type="arabicPlain"/>
              <a:tabLst>
                <a:tab pos="6543675" algn="r"/>
              </a:tabLst>
              <a:defRPr b="true" sz="20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1pPr>
            <a:lvl2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2pPr>
            <a:lvl3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3pPr>
            <a:lvl4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4pPr>
            <a:lvl5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5pPr>
            <a:lvl6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6pPr>
            <a:lvl7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7pPr>
            <a:lvl8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8pPr>
            <a:lvl9pPr marL="714375" indent="-2190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6543675" algn="r"/>
              </a:tabLst>
              <a:defRPr b="fals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9pPr>
          </a:lstStyle>
          <a:p>
            <a:pPr lvl="0"/>
            <a:r>
              <a:rPr dirty="false" lang="en-GB"/>
              <a:t>First level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344"/>
            <a:ext cx="864096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1"/>
          </p:nvPr>
        </p:nvSpPr>
        <p:spPr>
          <a:xfrm>
            <a:off x="335360" y="6525000"/>
            <a:ext cx="1080120" cy="144000"/>
          </a:xfrm>
        </p:spPr>
        <p:txBody>
          <a:bodyPr/>
          <a:lstStyle/>
          <a:p>
            <a:fld id="{2A507B6B-BC2C-4034-9C3C-7FC0174418E7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2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3"/>
          </p:nvPr>
        </p:nvSpPr>
        <p:spPr/>
        <p:txBody>
          <a:bodyPr/>
          <a:lstStyle/>
          <a:p>
            <a:fld id="{CBCCEFDC-782D-46C7-B871-F5A0FABDFD74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335360" y="1413288"/>
            <a:ext cx="4032250" cy="461665"/>
          </a:xfrm>
        </p:spPr>
        <p:txBody>
          <a:bodyPr anchor="t"/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Agenda</a:t>
            </a:r>
          </a:p>
        </p:txBody>
      </p:sp>
      <p:sp>
        <p:nvSpPr>
          <p:cNvPr id="17" name="Content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335360" y="2060849"/>
            <a:ext cx="4032250" cy="4032448"/>
          </a:xfrm>
        </p:spPr>
        <p:txBody>
          <a:bodyPr/>
          <a:lstStyle>
            <a:lvl1pPr marL="266700" indent="-266700">
              <a:buSzPct val="100000"/>
              <a:buFont charset="00" panose="020B0604020202020204" pitchFamily="34" typeface="Arial"/>
              <a:buAutoNum type="arabicPlain"/>
              <a:tabLst>
                <a:tab pos="4038600" algn="r"/>
              </a:tabLst>
              <a:defRPr b="true" sz="16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1pPr>
            <a:lvl2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403860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2pPr>
            <a:lvl3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403860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3pPr>
            <a:lvl4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403860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4pPr>
            <a:lvl5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403860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5pPr>
            <a:lvl6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352425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6pPr>
            <a:lvl7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352425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7pPr>
            <a:lvl8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352425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8pPr>
            <a:lvl9pPr marL="447675" indent="-180975">
              <a:lnSpc>
                <a:spcPct val="100000"/>
              </a:lnSpc>
              <a:spcBef>
                <a:spcPts val="600"/>
              </a:spcBef>
              <a:buSzPct val="80000"/>
              <a:buFont charset="02" panose="05000000000000000000" pitchFamily="02" typeface="Wingdings"/>
              <a:buChar char="n"/>
              <a:tabLst>
                <a:tab pos="3524250" algn="r"/>
              </a:tabLst>
              <a:defRPr b="false" sz="1200">
                <a:latin typeface="+mn-lt"/>
                <a:ea charset="00" panose="020F0502020204030203" pitchFamily="34" typeface="Lato Semibold"/>
                <a:cs charset="00" panose="020F0502020204030203" pitchFamily="34" typeface="Lato Semibold"/>
              </a:defRPr>
            </a:lvl9pPr>
          </a:lstStyle>
          <a:p>
            <a:pPr lvl="0"/>
            <a:r>
              <a:rPr dirty="false" lang="en-GB"/>
              <a:t>First level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8" name="Picture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5519936" y="1484784"/>
            <a:ext cx="5760640" cy="4032448"/>
          </a:xfrm>
          <a:custGeom>
            <a:avLst/>
            <a:gdLst>
              <a:gd name="connsiteX0" fmla="*/ 5544001 w 5544001"/>
              <a:gd name="connsiteY0" fmla="*/ 0 h 3551223"/>
              <a:gd name="connsiteX1" fmla="*/ 4543017 w 5544001"/>
              <a:gd name="connsiteY1" fmla="*/ 2543298 h 3551223"/>
              <a:gd name="connsiteX2" fmla="*/ 0 w 5544001"/>
              <a:gd name="connsiteY2" fmla="*/ 3551223 h 3551223"/>
              <a:gd name="connsiteX3" fmla="*/ 0 w 5544001"/>
              <a:gd name="connsiteY3" fmla="*/ 531 h 3551223"/>
              <a:gd name="connsiteX0" fmla="*/ 5544001 w 5544001"/>
              <a:gd name="connsiteY0" fmla="*/ 0 h 3551223"/>
              <a:gd name="connsiteX1" fmla="*/ 4441735 w 5544001"/>
              <a:gd name="connsiteY1" fmla="*/ 2540103 h 3551223"/>
              <a:gd name="connsiteX2" fmla="*/ 0 w 5544001"/>
              <a:gd name="connsiteY2" fmla="*/ 3551223 h 3551223"/>
              <a:gd name="connsiteX3" fmla="*/ 0 w 5544001"/>
              <a:gd name="connsiteY3" fmla="*/ 531 h 3551223"/>
              <a:gd name="connsiteX4" fmla="*/ 5544001 w 5544001"/>
              <a:gd name="connsiteY4" fmla="*/ 0 h 35512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4001" h="3551223" fill="norm" stroke="true" extrusionOk="true">
                <a:moveTo>
                  <a:pt x="5544001" y="0"/>
                </a:moveTo>
                <a:lnTo>
                  <a:pt x="4441735" y="2540103"/>
                </a:lnTo>
                <a:lnTo>
                  <a:pt x="0" y="3551223"/>
                </a:lnTo>
                <a:lnTo>
                  <a:pt x="0" y="531"/>
                </a:lnTo>
                <a:lnTo>
                  <a:pt x="5544001" y="0"/>
                </a:lnTo>
                <a:close/>
              </a:path>
            </a:pathLst>
          </a:custGeom>
          <a:solidFill>
            <a:srgbClr val="D6D9DC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360"/>
            <a:ext cx="8639746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1"/>
          </p:nvPr>
        </p:nvSpPr>
        <p:spPr/>
        <p:txBody>
          <a:bodyPr/>
          <a:lstStyle/>
          <a:p>
            <a:fld id="{6ED2E259-E033-4996-9D86-19F1A0816E0D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2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3"/>
          </p:nvPr>
        </p:nvSpPr>
        <p:spPr/>
        <p:txBody>
          <a:bodyPr/>
          <a:lstStyle/>
          <a:p>
            <a:fld id="{FEDE948F-5C98-4EFE-B591-B0CE8A2A2BF9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Agenda with picture | for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5519936" y="1412776"/>
            <a:ext cx="5760640" cy="461665"/>
          </a:xfrm>
        </p:spPr>
        <p:txBody>
          <a:bodyPr anchor="t"/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Agenda</a:t>
            </a:r>
          </a:p>
        </p:txBody>
      </p:sp>
      <p:sp>
        <p:nvSpPr>
          <p:cNvPr id="8" name="Picture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905952" y="1484785"/>
            <a:ext cx="4037919" cy="2895027"/>
          </a:xfrm>
          <a:custGeom>
            <a:avLst/>
            <a:gdLst>
              <a:gd name="connsiteX0" fmla="*/ 5544001 w 5544001"/>
              <a:gd name="connsiteY0" fmla="*/ 0 h 3551223"/>
              <a:gd name="connsiteX1" fmla="*/ 4543017 w 5544001"/>
              <a:gd name="connsiteY1" fmla="*/ 2543298 h 3551223"/>
              <a:gd name="connsiteX2" fmla="*/ 0 w 5544001"/>
              <a:gd name="connsiteY2" fmla="*/ 3551223 h 3551223"/>
              <a:gd name="connsiteX3" fmla="*/ 0 w 5544001"/>
              <a:gd name="connsiteY3" fmla="*/ 531 h 3551223"/>
              <a:gd name="connsiteX0" fmla="*/ 5544001 w 5544001"/>
              <a:gd name="connsiteY0" fmla="*/ 0 h 3551223"/>
              <a:gd name="connsiteX1" fmla="*/ 4441735 w 5544001"/>
              <a:gd name="connsiteY1" fmla="*/ 2540103 h 3551223"/>
              <a:gd name="connsiteX2" fmla="*/ 0 w 5544001"/>
              <a:gd name="connsiteY2" fmla="*/ 3551223 h 3551223"/>
              <a:gd name="connsiteX3" fmla="*/ 0 w 5544001"/>
              <a:gd name="connsiteY3" fmla="*/ 531 h 3551223"/>
              <a:gd name="connsiteX4" fmla="*/ 5544001 w 5544001"/>
              <a:gd name="connsiteY4" fmla="*/ 0 h 3551223"/>
              <a:gd name="connsiteX0" fmla="*/ 4585198 w 4585198"/>
              <a:gd name="connsiteY0" fmla="*/ 0 h 3551223"/>
              <a:gd name="connsiteX1" fmla="*/ 4441735 w 4585198"/>
              <a:gd name="connsiteY1" fmla="*/ 2540103 h 3551223"/>
              <a:gd name="connsiteX2" fmla="*/ 0 w 4585198"/>
              <a:gd name="connsiteY2" fmla="*/ 3551223 h 3551223"/>
              <a:gd name="connsiteX3" fmla="*/ 0 w 4585198"/>
              <a:gd name="connsiteY3" fmla="*/ 531 h 3551223"/>
              <a:gd name="connsiteX4" fmla="*/ 4585198 w 4585198"/>
              <a:gd name="connsiteY4" fmla="*/ 0 h 3551223"/>
              <a:gd name="connsiteX0" fmla="*/ 4585198 w 4589243"/>
              <a:gd name="connsiteY0" fmla="*/ 0 h 3551223"/>
              <a:gd name="connsiteX1" fmla="*/ 4589243 w 4589243"/>
              <a:gd name="connsiteY1" fmla="*/ 2135159 h 3551223"/>
              <a:gd name="connsiteX2" fmla="*/ 0 w 4589243"/>
              <a:gd name="connsiteY2" fmla="*/ 3551223 h 3551223"/>
              <a:gd name="connsiteX3" fmla="*/ 0 w 4589243"/>
              <a:gd name="connsiteY3" fmla="*/ 531 h 3551223"/>
              <a:gd name="connsiteX4" fmla="*/ 4585198 w 4589243"/>
              <a:gd name="connsiteY4" fmla="*/ 0 h 3551223"/>
              <a:gd name="connsiteX0" fmla="*/ 4585198 w 4589243"/>
              <a:gd name="connsiteY0" fmla="*/ 0 h 3551223"/>
              <a:gd name="connsiteX1" fmla="*/ 4589243 w 4589243"/>
              <a:gd name="connsiteY1" fmla="*/ 2135159 h 3551223"/>
              <a:gd name="connsiteX2" fmla="*/ 0 w 4589243"/>
              <a:gd name="connsiteY2" fmla="*/ 3551223 h 3551223"/>
              <a:gd name="connsiteX3" fmla="*/ 1263038 w 4589243"/>
              <a:gd name="connsiteY3" fmla="*/ 531 h 3551223"/>
              <a:gd name="connsiteX4" fmla="*/ 4585198 w 4589243"/>
              <a:gd name="connsiteY4" fmla="*/ 0 h 3551223"/>
              <a:gd name="connsiteX0" fmla="*/ 4013604 w 4017649"/>
              <a:gd name="connsiteY0" fmla="*/ 0 h 2783519"/>
              <a:gd name="connsiteX1" fmla="*/ 4017649 w 4017649"/>
              <a:gd name="connsiteY1" fmla="*/ 2135159 h 2783519"/>
              <a:gd name="connsiteX2" fmla="*/ 0 w 4017649"/>
              <a:gd name="connsiteY2" fmla="*/ 2783519 h 2783519"/>
              <a:gd name="connsiteX3" fmla="*/ 691444 w 4017649"/>
              <a:gd name="connsiteY3" fmla="*/ 531 h 2783519"/>
              <a:gd name="connsiteX4" fmla="*/ 4013604 w 4017649"/>
              <a:gd name="connsiteY4" fmla="*/ 0 h 2783519"/>
              <a:gd name="connsiteX0" fmla="*/ 3649314 w 3653359"/>
              <a:gd name="connsiteY0" fmla="*/ 0 h 2528493"/>
              <a:gd name="connsiteX1" fmla="*/ 3653359 w 3653359"/>
              <a:gd name="connsiteY1" fmla="*/ 2135159 h 2528493"/>
              <a:gd name="connsiteX2" fmla="*/ 0 w 3653359"/>
              <a:gd name="connsiteY2" fmla="*/ 2528493 h 2528493"/>
              <a:gd name="connsiteX3" fmla="*/ 327154 w 3653359"/>
              <a:gd name="connsiteY3" fmla="*/ 531 h 2528493"/>
              <a:gd name="connsiteX4" fmla="*/ 3649314 w 3653359"/>
              <a:gd name="connsiteY4" fmla="*/ 0 h 2528493"/>
              <a:gd name="connsiteX0" fmla="*/ 3880327 w 3884372"/>
              <a:gd name="connsiteY0" fmla="*/ 0 h 2664507"/>
              <a:gd name="connsiteX1" fmla="*/ 3884372 w 3884372"/>
              <a:gd name="connsiteY1" fmla="*/ 2135159 h 2664507"/>
              <a:gd name="connsiteX2" fmla="*/ 0 w 3884372"/>
              <a:gd name="connsiteY2" fmla="*/ 2664507 h 2664507"/>
              <a:gd name="connsiteX3" fmla="*/ 558167 w 3884372"/>
              <a:gd name="connsiteY3" fmla="*/ 531 h 2664507"/>
              <a:gd name="connsiteX4" fmla="*/ 3880327 w 3884372"/>
              <a:gd name="connsiteY4" fmla="*/ 0 h 266450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4372" h="2664507" fill="norm" stroke="true" extrusionOk="true">
                <a:moveTo>
                  <a:pt x="3880327" y="0"/>
                </a:moveTo>
                <a:cubicBezTo>
                  <a:pt x="3881675" y="711720"/>
                  <a:pt x="3883024" y="1423439"/>
                  <a:pt x="3884372" y="2135159"/>
                </a:cubicBezTo>
                <a:lnTo>
                  <a:pt x="0" y="2664507"/>
                </a:lnTo>
                <a:lnTo>
                  <a:pt x="558167" y="531"/>
                </a:lnTo>
                <a:lnTo>
                  <a:pt x="3880327" y="0"/>
                </a:lnTo>
                <a:close/>
              </a:path>
            </a:pathLst>
          </a:custGeom>
          <a:solidFill>
            <a:srgbClr val="D6D9DC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360"/>
            <a:ext cx="864096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EF96A67D-92BB-4F2D-A9B4-87B39CC7A8AF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CC96EE1F-EECA-4CA5-A7FB-CAB00354B8CE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477" userDrawn="1">
          <p15:clr>
            <a:srgbClr val="FBAE40"/>
          </p15:clr>
        </p15:guide>
        <p15:guide id="2" pos="7106" userDrawn="1">
          <p15:clr>
            <a:srgbClr val="FBAE40"/>
          </p15:clr>
        </p15:guide>
        <p15:guide id="3" orient="horz" pos="1480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Line"/>
          <p:cNvCxnSpPr/>
          <p:nvPr userDrawn="true"/>
        </p:nvCxnSpPr>
        <p:spPr bwMode="gray">
          <a:xfrm>
            <a:off x="7248296" y="1484784"/>
            <a:ext cx="17280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7248128" y="1989024"/>
            <a:ext cx="4032448" cy="1223952"/>
          </a:xfrm>
          <a:prstGeom prst="rect">
            <a:avLst/>
          </a:prstGeom>
        </p:spPr>
        <p:txBody>
          <a:bodyPr>
            <a:noAutofit/>
          </a:bodyPr>
          <a:lstStyle>
            <a:lvl1pPr marL="361950" indent="-361950">
              <a:defRPr sz="24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1	Divider slide | Insert your headline in maximal three lines here</a:t>
            </a:r>
          </a:p>
        </p:txBody>
      </p:sp>
      <p:sp>
        <p:nvSpPr>
          <p:cNvPr id="20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7248128" y="3745606"/>
            <a:ext cx="4032448" cy="1195561"/>
          </a:xfrm>
          <a:prstGeom prst="rect">
            <a:avLst/>
          </a:prstGeom>
          <a:noFill/>
          <a:ln w="0">
            <a:noFill/>
          </a:ln>
        </p:spPr>
        <p:txBody>
          <a:bodyPr lIns="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17" name="Picture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923637" y="1484784"/>
            <a:ext cx="5748427" cy="4611217"/>
          </a:xfrm>
          <a:custGeom>
            <a:avLst/>
            <a:gdLst>
              <a:gd name="connsiteX0" fmla="*/ 1008000 w 7056002"/>
              <a:gd name="connsiteY0" fmla="*/ 0 h 5040002"/>
              <a:gd name="connsiteX1" fmla="*/ 7056002 w 7056002"/>
              <a:gd name="connsiteY1" fmla="*/ 0 h 5040002"/>
              <a:gd name="connsiteX2" fmla="*/ 7056002 w 7056002"/>
              <a:gd name="connsiteY2" fmla="*/ 4033656 h 5040002"/>
              <a:gd name="connsiteX3" fmla="*/ 0 w 7056002"/>
              <a:gd name="connsiteY3" fmla="*/ 5040002 h 5040002"/>
              <a:gd name="connsiteX0" fmla="*/ 1174688 w 7056002"/>
              <a:gd name="connsiteY0" fmla="*/ 0 h 5040002"/>
              <a:gd name="connsiteX1" fmla="*/ 7056002 w 7056002"/>
              <a:gd name="connsiteY1" fmla="*/ 0 h 5040002"/>
              <a:gd name="connsiteX2" fmla="*/ 7056002 w 7056002"/>
              <a:gd name="connsiteY2" fmla="*/ 4033656 h 5040002"/>
              <a:gd name="connsiteX3" fmla="*/ 0 w 7056002"/>
              <a:gd name="connsiteY3" fmla="*/ 5040002 h 5040002"/>
              <a:gd name="connsiteX4" fmla="*/ 1174688 w 7056002"/>
              <a:gd name="connsiteY4" fmla="*/ 0 h 5040002"/>
              <a:gd name="connsiteX0" fmla="*/ 1174688 w 7056002"/>
              <a:gd name="connsiteY0" fmla="*/ 0 h 5040002"/>
              <a:gd name="connsiteX1" fmla="*/ 7056002 w 7056002"/>
              <a:gd name="connsiteY1" fmla="*/ 0 h 5040002"/>
              <a:gd name="connsiteX2" fmla="*/ 7053224 w 7056002"/>
              <a:gd name="connsiteY2" fmla="*/ 3919886 h 5040002"/>
              <a:gd name="connsiteX3" fmla="*/ 0 w 7056002"/>
              <a:gd name="connsiteY3" fmla="*/ 5040002 h 5040002"/>
              <a:gd name="connsiteX4" fmla="*/ 1174688 w 7056002"/>
              <a:gd name="connsiteY4" fmla="*/ 0 h 5040002"/>
              <a:gd name="connsiteX0" fmla="*/ 1445452 w 7326766"/>
              <a:gd name="connsiteY0" fmla="*/ 0 h 5196122"/>
              <a:gd name="connsiteX1" fmla="*/ 7326766 w 7326766"/>
              <a:gd name="connsiteY1" fmla="*/ 0 h 5196122"/>
              <a:gd name="connsiteX2" fmla="*/ 7323988 w 7326766"/>
              <a:gd name="connsiteY2" fmla="*/ 3919886 h 5196122"/>
              <a:gd name="connsiteX3" fmla="*/ 0 w 7326766"/>
              <a:gd name="connsiteY3" fmla="*/ 5196122 h 5196122"/>
              <a:gd name="connsiteX4" fmla="*/ 1445452 w 7326766"/>
              <a:gd name="connsiteY4" fmla="*/ 0 h 519612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6766" h="5196122" fill="norm" stroke="true" extrusionOk="true">
                <a:moveTo>
                  <a:pt x="1445452" y="0"/>
                </a:moveTo>
                <a:lnTo>
                  <a:pt x="7326766" y="0"/>
                </a:lnTo>
                <a:lnTo>
                  <a:pt x="7323988" y="3919886"/>
                </a:lnTo>
                <a:cubicBezTo>
                  <a:pt x="4972913" y="4293258"/>
                  <a:pt x="2351075" y="4822750"/>
                  <a:pt x="0" y="5196122"/>
                </a:cubicBezTo>
                <a:cubicBezTo>
                  <a:pt x="336000" y="3516121"/>
                  <a:pt x="1109452" y="1680001"/>
                  <a:pt x="1445452" y="0"/>
                </a:cubicBezTo>
                <a:close/>
              </a:path>
            </a:pathLst>
          </a:custGeom>
          <a:solidFill>
            <a:srgbClr val="D6D9DC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>
                <a:solidFill>
                  <a:schemeClr val="tx1"/>
                </a:solidFill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20"/>
          </p:nvPr>
        </p:nvSpPr>
        <p:spPr/>
        <p:txBody>
          <a:bodyPr/>
          <a:lstStyle/>
          <a:p>
            <a:fld id="{EC9F5BBF-42C6-4773-9D87-E4A865A32925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1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2"/>
          </p:nvPr>
        </p:nvSpPr>
        <p:spPr/>
        <p:txBody>
          <a:bodyPr/>
          <a:lstStyle/>
          <a:p>
            <a:fld id="{9CC7EEC1-D8EE-4CE1-88E6-C4ACB685A6B9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with big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0" y="0"/>
            <a:ext cx="10704512" cy="6858000"/>
          </a:xfrm>
          <a:custGeom>
            <a:avLst/>
            <a:gdLst>
              <a:gd name="connsiteX0" fmla="*/ 0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8000 h 6858000"/>
              <a:gd name="connsiteX3" fmla="*/ 0 w 10632504"/>
              <a:gd name="connsiteY3" fmla="*/ 685800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32504" h="6858000" fill="norm" stroke="true" extrusionOk="true">
                <a:moveTo>
                  <a:pt x="0" y="0"/>
                </a:moveTo>
                <a:lnTo>
                  <a:pt x="10632504" y="0"/>
                </a:lnTo>
                <a:lnTo>
                  <a:pt x="106325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285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360"/>
            <a:ext cx="864096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80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912699" y="2060848"/>
            <a:ext cx="3454514" cy="3455715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044054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517775" y="2044054"/>
                </a:lnTo>
                <a:lnTo>
                  <a:pt x="0" y="302418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324000" tIns="288000" rIns="360000" wrap="square">
            <a:noAutofit/>
          </a:bodyPr>
          <a:lstStyle>
            <a:lvl1pPr marL="355600" indent="-355600">
              <a:defRPr sz="24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1	Insert Chapter title here in max. 3 lines</a:t>
            </a:r>
          </a:p>
        </p:txBody>
      </p:sp>
      <p:sp>
        <p:nvSpPr>
          <p:cNvPr id="281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911424" y="3789040"/>
            <a:ext cx="3024336" cy="576064"/>
          </a:xfrm>
          <a:prstGeom prst="rect">
            <a:avLst/>
          </a:prstGeom>
          <a:noFill/>
          <a:ln w="0">
            <a:noFill/>
          </a:ln>
        </p:spPr>
        <p:txBody>
          <a:bodyPr lIns="32400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2685591F-3E24-472A-AF60-7D951BCDC22C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17F5EBA3-FB7F-42D2-8E78-46D1770CF08A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335359" y="2061183"/>
            <a:ext cx="3528999" cy="2520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 baseline="0">
                <a:solidFill>
                  <a:srgbClr val="FFA52F"/>
                </a:solidFill>
                <a:latin typeface="+mn-lt"/>
              </a:defRPr>
            </a:lvl1pPr>
            <a:lvl2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FFA52F"/>
                </a:solidFill>
                <a:latin typeface="+mj-lt"/>
              </a:defRPr>
            </a:lvl2pPr>
            <a:lvl3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FFA52F"/>
                </a:solidFill>
                <a:latin typeface="+mj-lt"/>
              </a:defRPr>
            </a:lvl3pPr>
            <a:lvl4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FFA52F"/>
                </a:solidFill>
                <a:latin typeface="+mj-lt"/>
              </a:defRPr>
            </a:lvl4pPr>
            <a:lvl5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FFA52F"/>
                </a:solidFill>
                <a:latin typeface="+mj-lt"/>
              </a:defRPr>
            </a:lvl5pPr>
            <a:lvl6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FFA52F"/>
                </a:solidFill>
                <a:latin typeface="+mj-lt"/>
              </a:defRPr>
            </a:lvl6pPr>
            <a:lvl7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FFA52F"/>
                </a:solidFill>
                <a:latin typeface="+mj-lt"/>
              </a:defRPr>
            </a:lvl7pPr>
            <a:lvl8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FFA52F"/>
                </a:solidFill>
                <a:latin typeface="+mj-lt"/>
              </a:defRPr>
            </a:lvl8pPr>
            <a:lvl9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FFA52F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4944376" y="1989183"/>
            <a:ext cx="4608008" cy="1727849"/>
          </a:xfrm>
          <a:prstGeom prst="rect">
            <a:avLst/>
          </a:prstGeom>
        </p:spPr>
        <p:txBody>
          <a:bodyPr tIns="3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944374" y="3717032"/>
            <a:ext cx="4608009" cy="864096"/>
          </a:xfrm>
          <a:prstGeom prst="rect">
            <a:avLst/>
          </a:prstGeom>
          <a:noFill/>
          <a:ln w="0">
            <a:noFill/>
          </a:ln>
        </p:spPr>
        <p:txBody>
          <a:bodyPr lIns="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6" name="Source"/>
          <p:cNvSpPr>
            <a:spLocks noGrp="true"/>
          </p:cNvSpPr>
          <p:nvPr>
            <p:ph type="body" sz="quarter" idx="12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B51DBC8D-EA2A-40ED-9089-8835D216416F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57474E68-E67C-4715-AF80-CFC5ACC48623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2 | Mage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335360" y="2060848"/>
            <a:ext cx="3527992" cy="2520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 baseline="0">
                <a:solidFill>
                  <a:srgbClr val="D2335F"/>
                </a:solidFill>
                <a:latin typeface="+mn-lt"/>
              </a:defRPr>
            </a:lvl1pPr>
            <a:lvl2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D2335F"/>
                </a:solidFill>
                <a:latin typeface="+mj-lt"/>
              </a:defRPr>
            </a:lvl2pPr>
            <a:lvl3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D2335F"/>
                </a:solidFill>
                <a:latin typeface="+mj-lt"/>
              </a:defRPr>
            </a:lvl3pPr>
            <a:lvl4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D2335F"/>
                </a:solidFill>
                <a:latin typeface="+mj-lt"/>
              </a:defRPr>
            </a:lvl4pPr>
            <a:lvl5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D2335F"/>
                </a:solidFill>
                <a:latin typeface="+mj-lt"/>
              </a:defRPr>
            </a:lvl5pPr>
            <a:lvl6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D2335F"/>
                </a:solidFill>
                <a:latin typeface="+mj-lt"/>
              </a:defRPr>
            </a:lvl6pPr>
            <a:lvl7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D2335F"/>
                </a:solidFill>
                <a:latin typeface="+mj-lt"/>
              </a:defRPr>
            </a:lvl7pPr>
            <a:lvl8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D2335F"/>
                </a:solidFill>
                <a:latin typeface="+mj-lt"/>
              </a:defRPr>
            </a:lvl8pPr>
            <a:lvl9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D2335F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4943872" y="1988840"/>
            <a:ext cx="4608511" cy="1728192"/>
          </a:xfrm>
          <a:prstGeom prst="rect">
            <a:avLst/>
          </a:prstGeom>
        </p:spPr>
        <p:txBody>
          <a:bodyPr tIns="3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943872" y="3717032"/>
            <a:ext cx="4608512" cy="864096"/>
          </a:xfrm>
          <a:prstGeom prst="rect">
            <a:avLst/>
          </a:prstGeom>
          <a:noFill/>
          <a:ln w="0">
            <a:noFill/>
          </a:ln>
        </p:spPr>
        <p:txBody>
          <a:bodyPr lIns="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8" name="Source"/>
          <p:cNvSpPr>
            <a:spLocks noGrp="true"/>
          </p:cNvSpPr>
          <p:nvPr>
            <p:ph type="body" sz="quarter" idx="12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7" name="Datumsplatzhalter 6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15A54103-9254-4C6C-9E25-48B43E6301B5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10" name="Fußzeilenplatzhalter 9"/>
          <p:cNvSpPr>
            <a:spLocks noGrp="true"/>
          </p:cNvSpPr>
          <p:nvPr>
            <p:ph type="ftr" sz="quarter" idx="19"/>
          </p:nvPr>
        </p:nvSpPr>
        <p:spPr>
          <a:xfrm>
            <a:off x="1487488" y="6525345"/>
            <a:ext cx="8640960" cy="144015"/>
          </a:xfrm>
          <a:prstGeom prst="rect">
            <a:avLst/>
          </a:prstGeom>
        </p:spPr>
        <p:txBody>
          <a:bodyPr/>
          <a:lstStyle/>
          <a:p>
            <a:endParaRPr dirty="false" lang="en-GB"/>
          </a:p>
        </p:txBody>
      </p:sp>
      <p:sp>
        <p:nvSpPr>
          <p:cNvPr id="12" name="Foliennummernplatzhalter 11"/>
          <p:cNvSpPr>
            <a:spLocks noGrp="true"/>
          </p:cNvSpPr>
          <p:nvPr>
            <p:ph type="sldNum" sz="quarter" idx="20"/>
          </p:nvPr>
        </p:nvSpPr>
        <p:spPr>
          <a:xfrm>
            <a:off x="11496600" y="6309320"/>
            <a:ext cx="432048" cy="144000"/>
          </a:xfrm>
          <a:prstGeom prst="rect">
            <a:avLst/>
          </a:prstGeom>
        </p:spPr>
        <p:txBody>
          <a:bodyPr/>
          <a:lstStyle/>
          <a:p>
            <a:fld id="{C70DA983-8273-4BB8-AA3B-1ED78E9E6C8D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  <a:solidFill>
            <a:schemeClr val="tx1"/>
          </a:solidFill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1" name="Rechteck 460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2" name="Rechteck 461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cxnSp>
        <p:nvCxnSpPr>
          <p:cNvPr id="463" name="Line"/>
          <p:cNvCxnSpPr/>
          <p:nvPr userDrawn="true"/>
        </p:nvCxnSpPr>
        <p:spPr bwMode="gray">
          <a:xfrm>
            <a:off x="911424" y="925959"/>
            <a:ext cx="230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1413016"/>
            <a:ext cx="5040000" cy="2232008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3000" baseline="0"/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3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695400" y="3717032"/>
            <a:ext cx="5040000" cy="1152168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1" name="Author"/>
          <p:cNvSpPr>
            <a:spLocks noGrp="true"/>
          </p:cNvSpPr>
          <p:nvPr userDrawn="true">
            <p:ph type="body" sz="quarter" idx="14" hasCustomPrompt="true"/>
          </p:nvPr>
        </p:nvSpPr>
        <p:spPr bwMode="gray">
          <a:xfrm>
            <a:off x="695400" y="4797152"/>
            <a:ext cx="5040000" cy="296332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3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4" name="Department, Date"/>
          <p:cNvSpPr>
            <a:spLocks noGrp="true"/>
          </p:cNvSpPr>
          <p:nvPr userDrawn="true">
            <p:ph type="body" sz="quarter" idx="15" hasCustomPrompt="true"/>
          </p:nvPr>
        </p:nvSpPr>
        <p:spPr bwMode="gray">
          <a:xfrm>
            <a:off x="695400" y="5084952"/>
            <a:ext cx="5040000" cy="720312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/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10" name="Picture 9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400" y="334800"/>
            <a:ext cx="1364400" cy="579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2 |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335360" y="2061183"/>
            <a:ext cx="3528392" cy="2520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 baseline="0">
                <a:solidFill>
                  <a:srgbClr val="7B4DB3"/>
                </a:solidFill>
                <a:latin typeface="+mn-lt"/>
              </a:defRPr>
            </a:lvl1pPr>
            <a:lvl2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7B4DB3"/>
                </a:solidFill>
                <a:latin typeface="+mj-lt"/>
              </a:defRPr>
            </a:lvl2pPr>
            <a:lvl3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7B4DB3"/>
                </a:solidFill>
                <a:latin typeface="+mj-lt"/>
              </a:defRPr>
            </a:lvl3pPr>
            <a:lvl4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7B4DB3"/>
                </a:solidFill>
                <a:latin typeface="+mj-lt"/>
              </a:defRPr>
            </a:lvl4pPr>
            <a:lvl5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7B4DB3"/>
                </a:solidFill>
                <a:latin typeface="+mj-lt"/>
              </a:defRPr>
            </a:lvl5pPr>
            <a:lvl6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7B4DB3"/>
                </a:solidFill>
                <a:latin typeface="+mj-lt"/>
              </a:defRPr>
            </a:lvl6pPr>
            <a:lvl7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7B4DB3"/>
                </a:solidFill>
                <a:latin typeface="+mj-lt"/>
              </a:defRPr>
            </a:lvl7pPr>
            <a:lvl8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7B4DB3"/>
                </a:solidFill>
                <a:latin typeface="+mj-lt"/>
              </a:defRPr>
            </a:lvl8pPr>
            <a:lvl9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7B4DB3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4943872" y="1989183"/>
            <a:ext cx="4608511" cy="1727849"/>
          </a:xfrm>
          <a:prstGeom prst="rect">
            <a:avLst/>
          </a:prstGeom>
        </p:spPr>
        <p:txBody>
          <a:bodyPr tIns="3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943872" y="3717032"/>
            <a:ext cx="4608512" cy="864096"/>
          </a:xfrm>
          <a:prstGeom prst="rect">
            <a:avLst/>
          </a:prstGeom>
          <a:noFill/>
          <a:ln w="0">
            <a:noFill/>
          </a:ln>
        </p:spPr>
        <p:txBody>
          <a:bodyPr lIns="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8" name="Source"/>
          <p:cNvSpPr>
            <a:spLocks noGrp="true"/>
          </p:cNvSpPr>
          <p:nvPr>
            <p:ph type="body" sz="quarter" idx="12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96F39A90-0E46-4E2F-8673-1C6F6FB6AFA7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4547CE5E-B6F0-4615-8FAC-D1F49906F1A0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2 | Petro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335360" y="2061128"/>
            <a:ext cx="3528392" cy="2520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 baseline="0">
                <a:solidFill>
                  <a:srgbClr val="519FBC"/>
                </a:solidFill>
                <a:latin typeface="+mn-lt"/>
              </a:defRPr>
            </a:lvl1pPr>
            <a:lvl2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519FBC"/>
                </a:solidFill>
                <a:latin typeface="+mj-lt"/>
              </a:defRPr>
            </a:lvl2pPr>
            <a:lvl3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519FBC"/>
                </a:solidFill>
                <a:latin typeface="+mj-lt"/>
              </a:defRPr>
            </a:lvl3pPr>
            <a:lvl4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519FBC"/>
                </a:solidFill>
                <a:latin typeface="+mj-lt"/>
              </a:defRPr>
            </a:lvl4pPr>
            <a:lvl5pPr algn="r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21200">
                <a:solidFill>
                  <a:srgbClr val="519FBC"/>
                </a:solidFill>
                <a:latin typeface="+mj-lt"/>
              </a:defRPr>
            </a:lvl5pPr>
            <a:lvl6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519FBC"/>
                </a:solidFill>
                <a:latin typeface="+mj-lt"/>
              </a:defRPr>
            </a:lvl6pPr>
            <a:lvl7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519FBC"/>
                </a:solidFill>
                <a:latin typeface="+mj-lt"/>
              </a:defRPr>
            </a:lvl7pPr>
            <a:lvl8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519FBC"/>
                </a:solidFill>
                <a:latin typeface="+mj-lt"/>
              </a:defRPr>
            </a:lvl8pPr>
            <a:lvl9pPr algn="r" marL="0" indent="0">
              <a:lnSpc>
                <a:spcPct val="100000"/>
              </a:lnSpc>
              <a:spcBef>
                <a:spcPts val="0"/>
              </a:spcBef>
              <a:buNone/>
              <a:defRPr sz="21200">
                <a:solidFill>
                  <a:srgbClr val="519FBC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>
            <p:ph type="title" hasCustomPrompt="true"/>
          </p:nvPr>
        </p:nvSpPr>
        <p:spPr bwMode="gray">
          <a:xfrm>
            <a:off x="4944376" y="1989072"/>
            <a:ext cx="4608008" cy="1727960"/>
          </a:xfrm>
          <a:prstGeom prst="rect">
            <a:avLst/>
          </a:prstGeom>
        </p:spPr>
        <p:txBody>
          <a:bodyPr tIns="3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943872" y="3717032"/>
            <a:ext cx="4608512" cy="864096"/>
          </a:xfrm>
          <a:prstGeom prst="rect">
            <a:avLst/>
          </a:prstGeom>
          <a:noFill/>
          <a:ln w="0">
            <a:noFill/>
          </a:ln>
        </p:spPr>
        <p:txBody>
          <a:bodyPr lIns="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8" name="Source"/>
          <p:cNvSpPr>
            <a:spLocks noGrp="true"/>
          </p:cNvSpPr>
          <p:nvPr>
            <p:ph type="body" sz="quarter" idx="12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b="false"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33AE55CC-0BA1-4B2C-A9E2-E30F5C72743F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E0CEC3C6-2630-4234-887C-217A337B194A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2" name="Rechteck 11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2" name="Rechteck 7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0" name="Rechteck 7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1" name="Rechteck 8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2" name="Rechteck 8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3" name="Rechteck 8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4" name="Rechteck 8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5" name="Rechteck 8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6" name="Rechteck 8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7" name="Rechteck 8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8" name="Rechteck 8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9" name="Rechteck 8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5" name="Rechteck 9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6" name="Rechteck 9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7" name="Rechteck 9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8" name="Rechteck 9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9" name="Rechteck 9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00" name="Rechteck 9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8" name="Rechteck 11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9" name="Rechteck 11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0" name="Rechteck 11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1" name="Rechteck 12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2" name="Rechteck 12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3" name="Rechteck 12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1" name="Rechteck 140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2" name="Rechteck 141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3" name="Rechteck 142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4" name="Rechteck 143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5" name="Rechteck 144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6" name="Rechteck 145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4" name="Rechteck 163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5" name="Rechteck 164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6" name="Rechteck 165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7" name="Rechteck 166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8" name="Rechteck 167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9" name="Rechteck 168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7" name="Rechteck 186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8" name="Rechteck 187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9" name="Rechteck 188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0" name="Rechteck 189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1" name="Rechteck 190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2" name="Rechteck 191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411" name="Freihandform: Form 410"/>
          <p:cNvSpPr/>
          <p:nvPr userDrawn="true"/>
        </p:nvSpPr>
        <p:spPr>
          <a:xfrm>
            <a:off x="911424" y="2060848"/>
            <a:ext cx="2892425" cy="2879303"/>
          </a:xfrm>
          <a:custGeom>
            <a:avLst/>
            <a:gdLst>
              <a:gd name="connsiteX0" fmla="*/ 0 w 2892425"/>
              <a:gd name="connsiteY0" fmla="*/ 0 h 2879303"/>
              <a:gd name="connsiteX1" fmla="*/ 2892425 w 2892425"/>
              <a:gd name="connsiteY1" fmla="*/ 0 h 2879303"/>
              <a:gd name="connsiteX2" fmla="*/ 2307742 w 2892425"/>
              <a:gd name="connsiteY2" fmla="*/ 2298575 h 2879303"/>
              <a:gd name="connsiteX3" fmla="*/ 0 w 2892425"/>
              <a:gd name="connsiteY3" fmla="*/ 2879303 h 287930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2425" h="2879303" fill="norm" stroke="true" extrusionOk="true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/>
            <a:endParaRPr sz="1600" dirty="false" err="true" lang="en-GB"/>
          </a:p>
        </p:txBody>
      </p:sp>
      <p:sp>
        <p:nvSpPr>
          <p:cNvPr id="283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911424" y="2060997"/>
            <a:ext cx="2889051" cy="2880171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328434 w 3022600"/>
              <a:gd name="connsiteY2" fmla="*/ 2311783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398191 w 3022600"/>
              <a:gd name="connsiteY2" fmla="*/ 2414707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411479 w 3022600"/>
              <a:gd name="connsiteY2" fmla="*/ 2408067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411479" y="2408067"/>
                </a:lnTo>
                <a:lnTo>
                  <a:pt x="0" y="3024187"/>
                </a:lnTo>
                <a:lnTo>
                  <a:pt x="0" y="0"/>
                </a:lnTo>
                <a:close/>
              </a:path>
            </a:pathLst>
          </a:custGeom>
          <a:solidFill>
            <a:srgbClr val="FFA52F"/>
          </a:solidFill>
          <a:ln w="127">
            <a:solidFill>
              <a:srgbClr val="FFA52F">
                <a:alpha val="0"/>
              </a:srgbClr>
            </a:solidFill>
          </a:ln>
        </p:spPr>
        <p:txBody>
          <a:bodyPr anchor="t" anchorCtr="false" lIns="216000" tIns="0" rIns="0" bIns="0" wrap="square">
            <a:noAutofit/>
          </a:bodyPr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 baseline="0">
                <a:solidFill>
                  <a:schemeClr val="tx1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 userDrawn="true">
            <p:ph type="title" hasCustomPrompt="true"/>
          </p:nvPr>
        </p:nvSpPr>
        <p:spPr bwMode="gray">
          <a:xfrm>
            <a:off x="4727849" y="1988840"/>
            <a:ext cx="5040000" cy="18002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tIns="36000" rIns="21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4727848" y="3717033"/>
            <a:ext cx="5040000" cy="936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281" name="Source"/>
          <p:cNvSpPr>
            <a:spLocks noGrp="true"/>
          </p:cNvSpPr>
          <p:nvPr>
            <p:ph type="body" sz="quarter" idx="13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6F050F56-2276-47EC-AA6E-B63C1670024D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F5892B48-4FDB-4C91-B144-1AB732C57DFB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3 | Maga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2" name="Rechteck 11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2" name="Rechteck 7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0" name="Rechteck 7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1" name="Rechteck 8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2" name="Rechteck 8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3" name="Rechteck 8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4" name="Rechteck 8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5" name="Rechteck 8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6" name="Rechteck 8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7" name="Rechteck 8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8" name="Rechteck 8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9" name="Rechteck 8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5" name="Rechteck 9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6" name="Rechteck 9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7" name="Rechteck 9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8" name="Rechteck 9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9" name="Rechteck 9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00" name="Rechteck 9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8" name="Rechteck 11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9" name="Rechteck 11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0" name="Rechteck 11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1" name="Rechteck 12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2" name="Rechteck 12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3" name="Rechteck 12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1" name="Rechteck 140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2" name="Rechteck 141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3" name="Rechteck 142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4" name="Rechteck 143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5" name="Rechteck 144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6" name="Rechteck 145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4" name="Rechteck 163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5" name="Rechteck 164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6" name="Rechteck 165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7" name="Rechteck 166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8" name="Rechteck 167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9" name="Rechteck 168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7" name="Rechteck 186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8" name="Rechteck 187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9" name="Rechteck 188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0" name="Rechteck 189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410" name="Freihandform: Form 409"/>
          <p:cNvSpPr/>
          <p:nvPr userDrawn="true"/>
        </p:nvSpPr>
        <p:spPr>
          <a:xfrm>
            <a:off x="911424" y="2060848"/>
            <a:ext cx="2892425" cy="2879303"/>
          </a:xfrm>
          <a:custGeom>
            <a:avLst/>
            <a:gdLst>
              <a:gd name="connsiteX0" fmla="*/ 0 w 2892425"/>
              <a:gd name="connsiteY0" fmla="*/ 0 h 2879303"/>
              <a:gd name="connsiteX1" fmla="*/ 2892425 w 2892425"/>
              <a:gd name="connsiteY1" fmla="*/ 0 h 2879303"/>
              <a:gd name="connsiteX2" fmla="*/ 2307742 w 2892425"/>
              <a:gd name="connsiteY2" fmla="*/ 2298575 h 2879303"/>
              <a:gd name="connsiteX3" fmla="*/ 0 w 2892425"/>
              <a:gd name="connsiteY3" fmla="*/ 2879303 h 287930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2425" h="2879303" fill="norm" stroke="true" extrusionOk="true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/>
            <a:endParaRPr sz="1600" dirty="false" err="true" lang="en-GB"/>
          </a:p>
        </p:txBody>
      </p:sp>
      <p:sp>
        <p:nvSpPr>
          <p:cNvPr id="272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911424" y="2060849"/>
            <a:ext cx="2880320" cy="2880320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315365 w 3022600"/>
              <a:gd name="connsiteY2" fmla="*/ 2398440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417820 w 3022600"/>
              <a:gd name="connsiteY2" fmla="*/ 2420942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417820" y="2420942"/>
                </a:lnTo>
                <a:lnTo>
                  <a:pt x="0" y="3024187"/>
                </a:lnTo>
                <a:lnTo>
                  <a:pt x="0" y="0"/>
                </a:lnTo>
                <a:close/>
              </a:path>
            </a:pathLst>
          </a:custGeom>
          <a:solidFill>
            <a:srgbClr val="D2335F"/>
          </a:solidFill>
          <a:ln w="127">
            <a:solidFill>
              <a:srgbClr val="D2335F">
                <a:alpha val="0"/>
              </a:srgbClr>
            </a:solidFill>
          </a:ln>
        </p:spPr>
        <p:txBody>
          <a:bodyPr anchor="t" anchorCtr="false" lIns="216000" tIns="0" rIns="0" bIns="0" wrap="square">
            <a:noAutofit/>
          </a:bodyPr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 baseline="0">
                <a:solidFill>
                  <a:schemeClr val="tx1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 userDrawn="true">
            <p:ph type="title" hasCustomPrompt="true"/>
          </p:nvPr>
        </p:nvSpPr>
        <p:spPr bwMode="gray">
          <a:xfrm>
            <a:off x="4727849" y="1989184"/>
            <a:ext cx="5040000" cy="1799856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tIns="36000" rIns="21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4727848" y="3717033"/>
            <a:ext cx="5040000" cy="936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271" name="Source"/>
          <p:cNvSpPr>
            <a:spLocks noGrp="true"/>
          </p:cNvSpPr>
          <p:nvPr>
            <p:ph type="body" sz="quarter" idx="13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39C4DE9B-5E3C-4A75-A461-2599E19374A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A6899F43-1F4C-44CF-BE05-A835D12253B3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3 |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2" name="Rechteck 11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2" name="Rechteck 7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0" name="Rechteck 7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1" name="Rechteck 8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2" name="Rechteck 8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3" name="Rechteck 8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4" name="Rechteck 8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5" name="Rechteck 8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6" name="Rechteck 8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7" name="Rechteck 8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8" name="Rechteck 8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9" name="Rechteck 8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5" name="Rechteck 9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6" name="Rechteck 9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7" name="Rechteck 9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8" name="Rechteck 9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9" name="Rechteck 9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00" name="Rechteck 9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8" name="Rechteck 11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9" name="Rechteck 11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0" name="Rechteck 11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1" name="Rechteck 12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2" name="Rechteck 12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3" name="Rechteck 12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1" name="Rechteck 140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2" name="Rechteck 141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3" name="Rechteck 142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4" name="Rechteck 143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5" name="Rechteck 144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6" name="Rechteck 145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4" name="Rechteck 163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5" name="Rechteck 164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6" name="Rechteck 165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7" name="Rechteck 166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8" name="Rechteck 167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9" name="Rechteck 168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7" name="Rechteck 186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8" name="Rechteck 187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9" name="Rechteck 188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0" name="Rechteck 189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410" name="Freihandform: Form 409"/>
          <p:cNvSpPr/>
          <p:nvPr userDrawn="true"/>
        </p:nvSpPr>
        <p:spPr>
          <a:xfrm>
            <a:off x="911424" y="2060848"/>
            <a:ext cx="2892425" cy="2879303"/>
          </a:xfrm>
          <a:custGeom>
            <a:avLst/>
            <a:gdLst>
              <a:gd name="connsiteX0" fmla="*/ 0 w 2892425"/>
              <a:gd name="connsiteY0" fmla="*/ 0 h 2879303"/>
              <a:gd name="connsiteX1" fmla="*/ 2892425 w 2892425"/>
              <a:gd name="connsiteY1" fmla="*/ 0 h 2879303"/>
              <a:gd name="connsiteX2" fmla="*/ 2307742 w 2892425"/>
              <a:gd name="connsiteY2" fmla="*/ 2298575 h 2879303"/>
              <a:gd name="connsiteX3" fmla="*/ 0 w 2892425"/>
              <a:gd name="connsiteY3" fmla="*/ 2879303 h 287930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2425" h="2879303" fill="norm" stroke="true" extrusionOk="true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/>
            <a:endParaRPr sz="1600" dirty="false" err="true" lang="en-GB"/>
          </a:p>
        </p:txBody>
      </p:sp>
      <p:sp>
        <p:nvSpPr>
          <p:cNvPr id="272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911424" y="2060997"/>
            <a:ext cx="2880320" cy="2880171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384501 w 3022600"/>
              <a:gd name="connsiteY2" fmla="*/ 2357596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407824 w 3022600"/>
              <a:gd name="connsiteY2" fmla="*/ 2420937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407824" y="2420937"/>
                </a:lnTo>
                <a:lnTo>
                  <a:pt x="0" y="3024187"/>
                </a:lnTo>
                <a:lnTo>
                  <a:pt x="0" y="0"/>
                </a:lnTo>
                <a:close/>
              </a:path>
            </a:pathLst>
          </a:custGeom>
          <a:solidFill>
            <a:srgbClr val="7B4DB3"/>
          </a:solidFill>
          <a:ln w="127">
            <a:solidFill>
              <a:srgbClr val="7B4DB3">
                <a:alpha val="0"/>
              </a:srgbClr>
            </a:solidFill>
          </a:ln>
        </p:spPr>
        <p:txBody>
          <a:bodyPr anchor="t" anchorCtr="false" lIns="216000" tIns="0" rIns="0" bIns="0" wrap="square">
            <a:noAutofit/>
          </a:bodyPr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 baseline="0">
                <a:solidFill>
                  <a:schemeClr val="tx1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 userDrawn="true">
            <p:ph type="title" hasCustomPrompt="true"/>
          </p:nvPr>
        </p:nvSpPr>
        <p:spPr bwMode="gray">
          <a:xfrm>
            <a:off x="4727849" y="1989184"/>
            <a:ext cx="5040000" cy="1799856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tIns="36000" rIns="21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4727848" y="3717033"/>
            <a:ext cx="5040000" cy="936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271" name="Source"/>
          <p:cNvSpPr>
            <a:spLocks noGrp="true"/>
          </p:cNvSpPr>
          <p:nvPr>
            <p:ph type="body" sz="quarter" idx="13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907607A2-AE19-4C84-9ACF-4BBACABC84D6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5D718D23-395B-493F-BFB1-9C6ED4ED160A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Divider 3 | Petro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12" name="Rechteck 11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2" name="Rechteck 7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0" name="Rechteck 7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1" name="Rechteck 8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2" name="Rechteck 8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3" name="Rechteck 8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4" name="Rechteck 8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5" name="Rechteck 8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6" name="Rechteck 8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7" name="Rechteck 8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8" name="Rechteck 8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9" name="Rechteck 8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5" name="Rechteck 9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6" name="Rechteck 9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7" name="Rechteck 9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8" name="Rechteck 9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9" name="Rechteck 9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00" name="Rechteck 9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8" name="Rechteck 11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9" name="Rechteck 11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0" name="Rechteck 11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1" name="Rechteck 12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2" name="Rechteck 12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3" name="Rechteck 12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1" name="Rechteck 140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2" name="Rechteck 141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3" name="Rechteck 142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4" name="Rechteck 143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5" name="Rechteck 144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6" name="Rechteck 145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4" name="Rechteck 163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5" name="Rechteck 164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6" name="Rechteck 165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7" name="Rechteck 166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8" name="Rechteck 167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9" name="Rechteck 168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7" name="Rechteck 186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8" name="Rechteck 187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9" name="Rechteck 188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0" name="Rechteck 189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411" name="Freihandform: Form 410"/>
          <p:cNvSpPr/>
          <p:nvPr userDrawn="true"/>
        </p:nvSpPr>
        <p:spPr>
          <a:xfrm>
            <a:off x="911424" y="2060848"/>
            <a:ext cx="2892425" cy="2879303"/>
          </a:xfrm>
          <a:custGeom>
            <a:avLst/>
            <a:gdLst>
              <a:gd name="connsiteX0" fmla="*/ 0 w 2892425"/>
              <a:gd name="connsiteY0" fmla="*/ 0 h 2879303"/>
              <a:gd name="connsiteX1" fmla="*/ 2892425 w 2892425"/>
              <a:gd name="connsiteY1" fmla="*/ 0 h 2879303"/>
              <a:gd name="connsiteX2" fmla="*/ 2307742 w 2892425"/>
              <a:gd name="connsiteY2" fmla="*/ 2298575 h 2879303"/>
              <a:gd name="connsiteX3" fmla="*/ 0 w 2892425"/>
              <a:gd name="connsiteY3" fmla="*/ 2879303 h 287930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2425" h="2879303" fill="norm" stroke="true" extrusionOk="true">
                <a:moveTo>
                  <a:pt x="0" y="0"/>
                </a:moveTo>
                <a:lnTo>
                  <a:pt x="2892425" y="0"/>
                </a:lnTo>
                <a:lnTo>
                  <a:pt x="2307742" y="2298575"/>
                </a:lnTo>
                <a:lnTo>
                  <a:pt x="0" y="287930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/>
            <a:endParaRPr sz="1600" dirty="false" err="true" lang="en-GB"/>
          </a:p>
        </p:txBody>
      </p:sp>
      <p:sp>
        <p:nvSpPr>
          <p:cNvPr id="272" name="Number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911424" y="2060997"/>
            <a:ext cx="2880320" cy="2880171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337856 w 3022600"/>
              <a:gd name="connsiteY2" fmla="*/ 2347595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414488 w 3022600"/>
              <a:gd name="connsiteY2" fmla="*/ 2417604 h 3024187"/>
              <a:gd name="connsiteX3" fmla="*/ 0 w 3022600"/>
              <a:gd name="connsiteY3" fmla="*/ 3024187 h 3024187"/>
              <a:gd name="connsiteX4" fmla="*/ 0 w 3022600"/>
              <a:gd name="connsiteY4" fmla="*/ 0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414488" y="2417604"/>
                </a:lnTo>
                <a:lnTo>
                  <a:pt x="0" y="3024187"/>
                </a:lnTo>
                <a:lnTo>
                  <a:pt x="0" y="0"/>
                </a:lnTo>
                <a:close/>
              </a:path>
            </a:pathLst>
          </a:custGeom>
          <a:solidFill>
            <a:srgbClr val="519FBC"/>
          </a:solidFill>
          <a:ln w="127">
            <a:solidFill>
              <a:srgbClr val="519FBC">
                <a:alpha val="0"/>
              </a:srgbClr>
            </a:solidFill>
          </a:ln>
        </p:spPr>
        <p:txBody>
          <a:bodyPr anchor="t" anchorCtr="false" lIns="216000" tIns="0" rIns="0" bIns="0" wrap="square">
            <a:noAutofit/>
          </a:bodyPr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 baseline="0">
                <a:solidFill>
                  <a:schemeClr val="tx1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6900">
                <a:solidFill>
                  <a:schemeClr val="tx1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true" sz="690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dirty="false" lang="en-GB"/>
              <a:t>00</a:t>
            </a:r>
          </a:p>
        </p:txBody>
      </p:sp>
      <p:sp>
        <p:nvSpPr>
          <p:cNvPr id="2" name="Title"/>
          <p:cNvSpPr>
            <a:spLocks noGrp="true"/>
          </p:cNvSpPr>
          <p:nvPr userDrawn="true">
            <p:ph type="title" hasCustomPrompt="true"/>
          </p:nvPr>
        </p:nvSpPr>
        <p:spPr bwMode="gray">
          <a:xfrm>
            <a:off x="4727849" y="1988840"/>
            <a:ext cx="5040000" cy="18002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tIns="36000" rIns="216000">
            <a:noAutofit/>
          </a:bodyPr>
          <a:lstStyle>
            <a:lvl1pPr>
              <a:lnSpc>
                <a:spcPct val="9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Divider slide | Insert your headline in maximal three lines here</a:t>
            </a:r>
          </a:p>
        </p:txBody>
      </p:sp>
      <p:sp>
        <p:nvSpPr>
          <p:cNvPr id="11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4727848" y="3717033"/>
            <a:ext cx="5040000" cy="936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20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271" name="Source"/>
          <p:cNvSpPr>
            <a:spLocks noGrp="true"/>
          </p:cNvSpPr>
          <p:nvPr>
            <p:ph type="body" sz="quarter" idx="13" hasCustomPrompt="true"/>
          </p:nvPr>
        </p:nvSpPr>
        <p:spPr bwMode="gray">
          <a:xfrm>
            <a:off x="1487488" y="6525000"/>
            <a:ext cx="9144512" cy="144000"/>
          </a:xfrm>
        </p:spPr>
        <p:txBody>
          <a:bodyPr anchor="b"/>
          <a:lstStyle>
            <a:lvl1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algn="l"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tx1"/>
                </a:solidFill>
                <a:latin typeface="+mn-lt"/>
              </a:defRPr>
            </a:lvl5pPr>
            <a:lvl6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algn="l" marL="0" indent="0"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63A3F3E4-18BC-4B13-83DD-444C6D18061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FEC29AAB-33D9-42D7-8773-DF9E4777DB9B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true"/>
          </p:cNvSpPr>
          <p:nvPr>
            <p:ph type="title" hasCustomPrompt="true"/>
          </p:nvPr>
        </p:nvSpPr>
        <p:spPr>
          <a:xfrm>
            <a:off x="335360" y="260648"/>
            <a:ext cx="8063551" cy="369332"/>
          </a:xfrm>
        </p:spPr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7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788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549CAE9A-DEA5-4BB7-A85A-CBDD3B182DF2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3FB14F3C-A935-4F6F-AE23-B950336C06C7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3" pos="7469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211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9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1" y="658788"/>
            <a:ext cx="8064895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4962" y="2060575"/>
            <a:ext cx="10369549" cy="403225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5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08182978-37A8-4429-A4BE-5DF4174F477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3CE85EAB-B495-4292-8013-F2DA1FB368BE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3" pos="6743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211" userDrawn="1">
          <p15:clr>
            <a:srgbClr val="FBAE40"/>
          </p15:clr>
        </p15:guide>
        <p15:guide id="6" orient="horz" pos="935" userDrawn="1">
          <p15:clr>
            <a:srgbClr val="FBAE40"/>
          </p15:clr>
        </p15:guide>
        <p15:guide id="7" pos="7469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4963" y="2060574"/>
            <a:ext cx="5761037" cy="403272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5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6672263" y="2060575"/>
            <a:ext cx="5184377" cy="403225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8051C619-147E-4C51-99B2-DD06179BAD3A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0239356E-3B26-406E-95C6-F35A0983E8B0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4203" userDrawn="1">
          <p15:clr>
            <a:srgbClr val="FBAE40"/>
          </p15:clr>
        </p15:guide>
        <p15:guide id="6" pos="7469" userDrawn="1">
          <p15:clr>
            <a:srgbClr val="FBAE40"/>
          </p15:clr>
        </p15:guide>
        <p15:guide id="7" orient="horz" pos="935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 Two conten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2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0575"/>
            <a:ext cx="2592288" cy="403225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1" name="Content Placeholder 2"/>
          <p:cNvSpPr>
            <a:spLocks noGrp="true"/>
          </p:cNvSpPr>
          <p:nvPr>
            <p:ph idx="21" hasCustomPrompt="true"/>
          </p:nvPr>
        </p:nvSpPr>
        <p:spPr bwMode="gray">
          <a:xfrm>
            <a:off x="3503712" y="2060575"/>
            <a:ext cx="2592288" cy="403225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5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6672263" y="2060575"/>
            <a:ext cx="5184775" cy="403225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2"/>
          </p:nvPr>
        </p:nvSpPr>
        <p:spPr/>
        <p:txBody>
          <a:bodyPr/>
          <a:lstStyle/>
          <a:p>
            <a:fld id="{9E2D9150-FEE0-412D-99B2-F4A20EA99594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3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4"/>
          </p:nvPr>
        </p:nvSpPr>
        <p:spPr/>
        <p:txBody>
          <a:bodyPr/>
          <a:lstStyle/>
          <a:p>
            <a:fld id="{23967861-8592-4AE9-B116-93CB17640E72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4203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  <p15:guide id="7" orient="horz" pos="93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6" name="Rechteck 5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" name="Rechteck 24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" name="Rechteck 25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" name="Rechteck 26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" name="Rechteck 27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" name="Rechteck 32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" name="Rechteck 34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" name="Rechteck 35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" name="Rechteck 36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" name="Rechteck 37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" name="Rechteck 38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" name="Rechteck 40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" name="Rechteck 41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" name="Rechteck 42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" name="Rechteck 43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" name="Rechteck 44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" name="Rechteck 45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7" name="Rechteck 46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8" name="Rechteck 47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9" name="Rechteck 48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0" name="Rechteck 49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1" name="Rechteck 50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2" name="Rechteck 51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3" name="Rechteck 52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4" name="Rechteck 53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5" name="Rechteck 54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" name="Rechteck 55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" name="Rechteck 56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" name="Rechteck 57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" name="Rechteck 58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" name="Rechteck 59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" name="Rechteck 60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" name="Rechteck 61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" name="Rechteck 62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6" name="Rechteck 565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7" name="Rechteck 566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8" name="Rechteck 567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9" name="Rechteck 568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0" name="Rechteck 569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1" name="Rechteck 570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2" name="Rechteck 571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3" name="Rechteck 572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4" name="Rechteck 573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5" name="Rechteck 574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6" name="Rechteck 57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7" name="Rechteck 57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8" name="Rechteck 57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9" name="Rechteck 57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0" name="Rechteck 57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1" name="Rechteck 58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2" name="Rechteck 58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3" name="Rechteck 58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4" name="Rechteck 58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5" name="Rechteck 58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6" name="Rechteck 58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7" name="Rechteck 58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8" name="Rechteck 58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9" name="Rechteck 58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0" name="Rechteck 58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1" name="Rechteck 59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2" name="Rechteck 59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3" name="Rechteck 59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4" name="Rechteck 59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5" name="Rechteck 59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6" name="Rechteck 59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7" name="Rechteck 59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8" name="Rechteck 59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9" name="Rechteck 59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0" name="Rechteck 59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1" name="Rechteck 60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2" name="Rechteck 60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3" name="Rechteck 60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4" name="Rechteck 60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5" name="Rechteck 60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6" name="Rechteck 60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7" name="Rechteck 60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8" name="Rechteck 60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9" name="Rechteck 60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0" name="Rechteck 60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1" name="Rechteck 61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2" name="Rechteck 61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3" name="Rechteck 61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4" name="Rechteck 61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5" name="Rechteck 61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6" name="Rechteck 61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7" name="Rechteck 61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8" name="Rechteck 61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9" name="Rechteck 61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0" name="Rechteck 61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1" name="Rechteck 62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2" name="Rechteck 62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3" name="Rechteck 62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4" name="Rechteck 62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5" name="Rechteck 62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6" name="Rechteck 62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7" name="Rechteck 62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8" name="Rechteck 62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9" name="Rechteck 62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0" name="Rechteck 62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1" name="Rechteck 63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2" name="Rechteck 63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3" name="Rechteck 63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4" name="Rechteck 63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5" name="Rechteck 63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6" name="Rechteck 63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7" name="Rechteck 63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8" name="Rechteck 63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9" name="Rechteck 63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0" name="Rechteck 63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1" name="Rechteck 64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2" name="Rechteck 64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3" name="Rechteck 64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4" name="Rechteck 64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5" name="Rechteck 64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6" name="Rechteck 64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7" name="Rechteck 64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8" name="Rechteck 64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49" name="Rechteck 64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0" name="Rechteck 64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1" name="Rechteck 65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2" name="Rechteck 65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3" name="Rechteck 65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4" name="Rechteck 65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5" name="Rechteck 65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6" name="Rechteck 65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7" name="Rechteck 65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8" name="Rechteck 65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59" name="Rechteck 65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0" name="Rechteck 65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1" name="Rechteck 66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2" name="Rechteck 66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3" name="Rechteck 66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4" name="Rechteck 66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5" name="Rechteck 66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6" name="Rechteck 66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7" name="Rechteck 66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8" name="Rechteck 66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69" name="Rechteck 66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0" name="Rechteck 66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1" name="Rechteck 67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2" name="Rechteck 67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3" name="Rechteck 67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4" name="Rechteck 67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5" name="Rechteck 67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6" name="Rechteck 67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7" name="Rechteck 67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8" name="Rechteck 67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79" name="Rechteck 67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0" name="Rechteck 67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1" name="Rechteck 68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2" name="Rechteck 68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3" name="Rechteck 68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4" name="Rechteck 68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5" name="Rechteck 68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6" name="Rechteck 68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7" name="Rechteck 68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8" name="Rechteck 68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89" name="Rechteck 68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0" name="Rechteck 68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1" name="Rechteck 69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2" name="Rechteck 69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3" name="Rechteck 69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4" name="Rechteck 69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5" name="Rechteck 69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6" name="Rechteck 69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7" name="Rechteck 69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8" name="Rechteck 69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99" name="Rechteck 69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701" name="Gruppieren 700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702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4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705" name="Shape"/>
          <p:cNvSpPr/>
          <p:nvPr userDrawn="true"/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2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4656384" y="2205159"/>
            <a:ext cx="4896000" cy="1368000"/>
          </a:xfrm>
          <a:prstGeom prst="rect">
            <a:avLst/>
          </a:prstGeom>
        </p:spPr>
        <p:txBody>
          <a:bodyPr anchor="t" tIns="54000">
            <a:noAutofit/>
          </a:bodyPr>
          <a:lstStyle>
            <a:lvl1pPr algn="l">
              <a:lnSpc>
                <a:spcPct val="90000"/>
              </a:lnSpc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3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656384" y="3789160"/>
            <a:ext cx="4320000" cy="1080000"/>
          </a:xfrm>
          <a:prstGeom prst="rect">
            <a:avLst/>
          </a:prstGeom>
        </p:spPr>
        <p:txBody>
          <a:bodyPr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1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2348992"/>
            <a:ext cx="252028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4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2564992"/>
            <a:ext cx="2520280" cy="79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10" name="Picture 9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Content with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"/>
          <p:cNvSpPr>
            <a:spLocks noGrp="true"/>
          </p:cNvSpPr>
          <p:nvPr>
            <p:ph type="pic" sz="quarter" idx="21" hasCustomPrompt="true"/>
          </p:nvPr>
        </p:nvSpPr>
        <p:spPr bwMode="gray">
          <a:xfrm>
            <a:off x="0" y="0"/>
            <a:ext cx="10704512" cy="6858000"/>
          </a:xfrm>
          <a:custGeom>
            <a:avLst/>
            <a:gdLst>
              <a:gd name="connsiteX0" fmla="*/ 0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8000 h 6858000"/>
              <a:gd name="connsiteX3" fmla="*/ 0 w 10632504"/>
              <a:gd name="connsiteY3" fmla="*/ 685800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32504" h="6858000" fill="norm" stroke="true" extrusionOk="true">
                <a:moveTo>
                  <a:pt x="0" y="0"/>
                </a:moveTo>
                <a:lnTo>
                  <a:pt x="10632504" y="0"/>
                </a:lnTo>
                <a:lnTo>
                  <a:pt x="1063250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D9DC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8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>
                <a:solidFill>
                  <a:schemeClr val="bg1"/>
                </a:solidFill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>
                <a:solidFill>
                  <a:schemeClr val="bg1"/>
                </a:solidFill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>
                <a:solidFill>
                  <a:schemeClr val="bg1"/>
                </a:solidFill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>
                <a:solidFill>
                  <a:schemeClr val="bg1"/>
                </a:solidFill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2" name="Content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911424" y="1484784"/>
            <a:ext cx="3455789" cy="2544488"/>
          </a:xfrm>
          <a:solidFill>
            <a:schemeClr val="bg1"/>
          </a:solidFill>
        </p:spPr>
        <p:txBody>
          <a:bodyPr lIns="216000" tIns="216000" rIns="216000" bIns="216000" wrap="square">
            <a:spAutoFit/>
          </a:bodyPr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5" name="Shape"/>
          <p:cNvSpPr/>
          <p:nvPr userDrawn="true"/>
        </p:nvSpPr>
        <p:spPr bwMode="gray">
          <a:xfrm>
            <a:off x="10848528" y="0"/>
            <a:ext cx="216024" cy="13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/>
            <a:endParaRPr sz="1600" dirty="false" lang="en-GB"/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F33970-971D-4BDD-8D3E-2A43FDF1B3F8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4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5"/>
          </p:nvPr>
        </p:nvSpPr>
        <p:spPr/>
        <p:txBody>
          <a:bodyPr/>
          <a:lstStyle/>
          <a:p>
            <a:fld id="{CA5C19B7-8E9A-4E3A-9D58-F1C2E075FC33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"/>
          <p:cNvSpPr>
            <a:spLocks noGrp="true"/>
          </p:cNvSpPr>
          <p:nvPr>
            <p:ph type="pic" sz="quarter" idx="21" hasCustomPrompt="true"/>
          </p:nvPr>
        </p:nvSpPr>
        <p:spPr bwMode="gray">
          <a:xfrm>
            <a:off x="1" y="0"/>
            <a:ext cx="7824192" cy="6858000"/>
          </a:xfrm>
          <a:custGeom>
            <a:avLst/>
            <a:gdLst>
              <a:gd name="connsiteX0" fmla="*/ 0 w 8112125"/>
              <a:gd name="connsiteY0" fmla="*/ 0 h 6858000"/>
              <a:gd name="connsiteX1" fmla="*/ 8112125 w 8112125"/>
              <a:gd name="connsiteY1" fmla="*/ 0 h 6858000"/>
              <a:gd name="connsiteX2" fmla="*/ 8112125 w 8112125"/>
              <a:gd name="connsiteY2" fmla="*/ 6858000 h 6858000"/>
              <a:gd name="connsiteX3" fmla="*/ 0 w 8112125"/>
              <a:gd name="connsiteY3" fmla="*/ 685800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12125" h="6858000" fill="norm" stroke="true" extrusionOk="true">
                <a:moveTo>
                  <a:pt x="0" y="0"/>
                </a:moveTo>
                <a:lnTo>
                  <a:pt x="8112125" y="0"/>
                </a:lnTo>
                <a:lnTo>
                  <a:pt x="811212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D9DC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8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>
                <a:solidFill>
                  <a:schemeClr val="bg1"/>
                </a:solidFill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bg1"/>
                </a:solidFill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bg1"/>
                </a:solidFill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bg1"/>
                </a:solidFill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2" name="Content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8400256" y="1484784"/>
            <a:ext cx="2880320" cy="4608512"/>
          </a:xfrm>
          <a:solidFill>
            <a:schemeClr val="bg1"/>
          </a:solidFill>
        </p:spPr>
        <p:txBody>
          <a:bodyPr lIns="0" tIns="0" rIns="0" bIns="0"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1C4388-E9CE-4D06-8A2B-665027CA8D9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4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5"/>
          </p:nvPr>
        </p:nvSpPr>
        <p:spPr/>
        <p:txBody>
          <a:bodyPr/>
          <a:lstStyle/>
          <a:p>
            <a:fld id="{08D4A7AB-35E3-42CF-A98C-E68F0089FDF1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0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5" name="Picture 1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335360" y="1484783"/>
            <a:ext cx="5184378" cy="4608041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9" name="Picture 2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6095999" y="1484313"/>
            <a:ext cx="5184775" cy="4608512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0"/>
          </p:nvPr>
        </p:nvSpPr>
        <p:spPr/>
        <p:txBody>
          <a:bodyPr/>
          <a:lstStyle/>
          <a:p>
            <a:fld id="{39A9ED7F-5366-4543-8AC3-A42A6DA95AED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1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2"/>
          </p:nvPr>
        </p:nvSpPr>
        <p:spPr/>
        <p:txBody>
          <a:bodyPr/>
          <a:lstStyle/>
          <a:p>
            <a:fld id="{92EA8B25-A61D-4EED-822D-B5A7D054288B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2" orient="horz" pos="3838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477" userDrawn="1">
          <p15:clr>
            <a:srgbClr val="FBAE40"/>
          </p15:clr>
        </p15:guide>
        <p15:guide id="5" pos="211" userDrawn="1">
          <p15:clr>
            <a:srgbClr val="FBAE40"/>
          </p15:clr>
        </p15:guide>
        <p15:guide id="6" pos="710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hree pictur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5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5" name="Picture 1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335360" y="1484784"/>
            <a:ext cx="3456384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7" name="Content 1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334964" y="3789363"/>
            <a:ext cx="3456780" cy="2303462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9" name="Picture 2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4367808" y="1484784"/>
            <a:ext cx="3456384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Content 2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4367213" y="3789363"/>
            <a:ext cx="3457575" cy="2303462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10" name="Picture 3"/>
          <p:cNvSpPr>
            <a:spLocks noGrp="true"/>
          </p:cNvSpPr>
          <p:nvPr>
            <p:ph type="pic" sz="quarter" idx="22" hasCustomPrompt="true"/>
          </p:nvPr>
        </p:nvSpPr>
        <p:spPr bwMode="gray">
          <a:xfrm>
            <a:off x="8400256" y="1484784"/>
            <a:ext cx="3456384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3" name="Content 3"/>
          <p:cNvSpPr>
            <a:spLocks noGrp="true"/>
          </p:cNvSpPr>
          <p:nvPr>
            <p:ph type="body" sz="quarter" idx="25" hasCustomPrompt="true"/>
          </p:nvPr>
        </p:nvSpPr>
        <p:spPr bwMode="gray">
          <a:xfrm>
            <a:off x="8400256" y="3789363"/>
            <a:ext cx="3456384" cy="2303462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6"/>
          </p:nvPr>
        </p:nvSpPr>
        <p:spPr/>
        <p:txBody>
          <a:bodyPr/>
          <a:lstStyle/>
          <a:p>
            <a:fld id="{8870C00A-95F4-4985-85A0-3FBA4C10A643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7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8"/>
          </p:nvPr>
        </p:nvSpPr>
        <p:spPr/>
        <p:txBody>
          <a:bodyPr/>
          <a:lstStyle/>
          <a:p>
            <a:fld id="{CFF665EF-8775-49D4-B55B-51C285A76FC4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5" pos="5292" userDrawn="1">
          <p15:clr>
            <a:srgbClr val="FBAE40"/>
          </p15:clr>
        </p15:guide>
        <p15:guide id="6" pos="4929" userDrawn="1">
          <p15:clr>
            <a:srgbClr val="FBAE40"/>
          </p15:clr>
        </p15:guide>
        <p15:guide id="7" pos="7469" userDrawn="1">
          <p15:clr>
            <a:srgbClr val="FBAE40"/>
          </p15:clr>
        </p15:guide>
        <p15:guide id="8" orient="horz" pos="2205" userDrawn="1">
          <p15:clr>
            <a:srgbClr val="FBAE40"/>
          </p15:clr>
        </p15:guide>
        <p15:guide id="9" orient="horz" pos="2387" userDrawn="1">
          <p15:clr>
            <a:srgbClr val="FBAE40"/>
          </p15:clr>
        </p15:guide>
        <p15:guide id="10" orient="horz" pos="3838" userDrawn="1">
          <p15:clr>
            <a:srgbClr val="FBAE40"/>
          </p15:clr>
        </p15:guide>
        <p15:guide id="11" pos="2389" userDrawn="1">
          <p15:clr>
            <a:srgbClr val="FBAE40"/>
          </p15:clr>
        </p15:guide>
        <p15:guide id="12" pos="2751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pictur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7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5" name="Picture 1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335360" y="1484883"/>
            <a:ext cx="2304000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7" name="Content 1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335616" y="3789039"/>
            <a:ext cx="2304000" cy="2303785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  <a:endParaRPr dirty="false" lang="en-GB"/>
          </a:p>
        </p:txBody>
      </p:sp>
      <p:sp>
        <p:nvSpPr>
          <p:cNvPr id="9" name="Picture 2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3215936" y="1484556"/>
            <a:ext cx="2304000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Content 2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3215680" y="3789239"/>
            <a:ext cx="2304000" cy="2303586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  <a:endParaRPr dirty="false" lang="en-GB"/>
          </a:p>
        </p:txBody>
      </p:sp>
      <p:sp>
        <p:nvSpPr>
          <p:cNvPr id="10" name="Picture 3"/>
          <p:cNvSpPr>
            <a:spLocks noGrp="true"/>
          </p:cNvSpPr>
          <p:nvPr>
            <p:ph type="pic" sz="quarter" idx="22" hasCustomPrompt="true"/>
          </p:nvPr>
        </p:nvSpPr>
        <p:spPr bwMode="gray">
          <a:xfrm>
            <a:off x="6096000" y="1484556"/>
            <a:ext cx="2304000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3" name="Content 3"/>
          <p:cNvSpPr>
            <a:spLocks noGrp="true"/>
          </p:cNvSpPr>
          <p:nvPr>
            <p:ph type="body" sz="quarter" idx="25" hasCustomPrompt="true"/>
          </p:nvPr>
        </p:nvSpPr>
        <p:spPr bwMode="gray">
          <a:xfrm>
            <a:off x="6096000" y="3789437"/>
            <a:ext cx="2304000" cy="2303387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</p:txBody>
      </p:sp>
      <p:sp>
        <p:nvSpPr>
          <p:cNvPr id="15" name="Picture 4"/>
          <p:cNvSpPr>
            <a:spLocks noGrp="true"/>
          </p:cNvSpPr>
          <p:nvPr>
            <p:ph type="pic" sz="quarter" idx="26" hasCustomPrompt="true"/>
          </p:nvPr>
        </p:nvSpPr>
        <p:spPr bwMode="gray">
          <a:xfrm>
            <a:off x="8976320" y="1484556"/>
            <a:ext cx="2304000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6" name="Content 4"/>
          <p:cNvSpPr>
            <a:spLocks noGrp="true"/>
          </p:cNvSpPr>
          <p:nvPr>
            <p:ph type="body" sz="quarter" idx="27" hasCustomPrompt="true"/>
          </p:nvPr>
        </p:nvSpPr>
        <p:spPr bwMode="gray">
          <a:xfrm>
            <a:off x="8976320" y="3789437"/>
            <a:ext cx="2304000" cy="2303387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  <a:endParaRPr dirty="false" lang="en-GB"/>
          </a:p>
        </p:txBody>
      </p:sp>
      <p:sp>
        <p:nvSpPr>
          <p:cNvPr id="11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8"/>
          </p:nvPr>
        </p:nvSpPr>
        <p:spPr/>
        <p:txBody>
          <a:bodyPr/>
          <a:lstStyle/>
          <a:p>
            <a:fld id="{CB57CFFF-4C20-472F-A9E2-D923033895EC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30"/>
          </p:nvPr>
        </p:nvSpPr>
        <p:spPr/>
        <p:txBody>
          <a:bodyPr/>
          <a:lstStyle/>
          <a:p>
            <a:fld id="{9EDD442E-80AA-4A89-8548-108A5C3E2DB5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3838" userDrawn="1">
          <p15:clr>
            <a:srgbClr val="FBAE40"/>
          </p15:clr>
        </p15:guide>
        <p15:guide id="6" pos="211" userDrawn="1">
          <p15:clr>
            <a:srgbClr val="FBAE40"/>
          </p15:clr>
        </p15:guide>
        <p15:guide id="7" pos="7106" userDrawn="1">
          <p15:clr>
            <a:srgbClr val="FBAE40"/>
          </p15:clr>
        </p15:guide>
        <p15:guide id="8" pos="1663" userDrawn="1">
          <p15:clr>
            <a:srgbClr val="FBAE40"/>
          </p15:clr>
        </p15:guide>
        <p15:guide id="9" orient="horz" pos="2205" userDrawn="1">
          <p15:clr>
            <a:srgbClr val="FBAE40"/>
          </p15:clr>
        </p15:guide>
        <p15:guide id="10" pos="2026" userDrawn="1">
          <p15:clr>
            <a:srgbClr val="FBAE40"/>
          </p15:clr>
        </p15:guide>
        <p15:guide id="11" pos="3477" userDrawn="1">
          <p15:clr>
            <a:srgbClr val="FBAE40"/>
          </p15:clr>
        </p15:guide>
        <p15:guide id="12" pos="3840" userDrawn="1">
          <p15:clr>
            <a:srgbClr val="FBAE40"/>
          </p15:clr>
        </p15:guide>
        <p15:guide id="13" pos="5292" userDrawn="1">
          <p15:clr>
            <a:srgbClr val="FBAE40"/>
          </p15:clr>
        </p15:guide>
        <p15:guide id="14" pos="565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pictures &amp; contents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7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5" name="Picture 1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335360" y="1485111"/>
            <a:ext cx="2304312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7" name="Content 1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2927648" y="1484784"/>
            <a:ext cx="2592090" cy="2015726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9" name="Picture 2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335360" y="4077072"/>
            <a:ext cx="2304312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Content 2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2927936" y="4077273"/>
            <a:ext cx="2592000" cy="2015726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0" name="Picture3"/>
          <p:cNvSpPr>
            <a:spLocks noGrp="true"/>
          </p:cNvSpPr>
          <p:nvPr>
            <p:ph type="pic" sz="quarter" idx="22" hasCustomPrompt="true"/>
          </p:nvPr>
        </p:nvSpPr>
        <p:spPr bwMode="gray">
          <a:xfrm>
            <a:off x="6096000" y="1484784"/>
            <a:ext cx="2304312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3" name="Content 3"/>
          <p:cNvSpPr>
            <a:spLocks noGrp="true"/>
          </p:cNvSpPr>
          <p:nvPr>
            <p:ph type="body" sz="quarter" idx="25" hasCustomPrompt="true"/>
          </p:nvPr>
        </p:nvSpPr>
        <p:spPr bwMode="gray">
          <a:xfrm>
            <a:off x="8688576" y="1484784"/>
            <a:ext cx="2592000" cy="2015726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5" name="Picture 4"/>
          <p:cNvSpPr>
            <a:spLocks noGrp="true"/>
          </p:cNvSpPr>
          <p:nvPr>
            <p:ph type="pic" sz="quarter" idx="26" hasCustomPrompt="true"/>
          </p:nvPr>
        </p:nvSpPr>
        <p:spPr bwMode="gray">
          <a:xfrm>
            <a:off x="6096000" y="4089172"/>
            <a:ext cx="2304312" cy="2016125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6" name="Content 4"/>
          <p:cNvSpPr>
            <a:spLocks noGrp="true"/>
          </p:cNvSpPr>
          <p:nvPr>
            <p:ph type="body" sz="quarter" idx="27" hasCustomPrompt="true"/>
          </p:nvPr>
        </p:nvSpPr>
        <p:spPr bwMode="gray">
          <a:xfrm>
            <a:off x="8688576" y="4077072"/>
            <a:ext cx="2592000" cy="2015726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8"/>
          </p:nvPr>
        </p:nvSpPr>
        <p:spPr/>
        <p:txBody>
          <a:bodyPr/>
          <a:lstStyle/>
          <a:p>
            <a:fld id="{23F17449-9AE1-43C2-88D5-CEB63D2D114A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30"/>
          </p:nvPr>
        </p:nvSpPr>
        <p:spPr/>
        <p:txBody>
          <a:bodyPr/>
          <a:lstStyle/>
          <a:p>
            <a:fld id="{D7DA010B-25DF-44D5-B649-CC8C040FED40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5" pos="7106" userDrawn="1">
          <p15:clr>
            <a:srgbClr val="FBAE40"/>
          </p15:clr>
        </p15:guide>
        <p15:guide id="6" orient="horz" pos="2205" userDrawn="1">
          <p15:clr>
            <a:srgbClr val="FBAE40"/>
          </p15:clr>
        </p15:guide>
        <p15:guide id="7" orient="horz" pos="2568" userDrawn="1">
          <p15:clr>
            <a:srgbClr val="FBAE40"/>
          </p15:clr>
        </p15:guide>
        <p15:guide id="8" orient="horz" pos="3838" userDrawn="1">
          <p15:clr>
            <a:srgbClr val="FBAE40"/>
          </p15:clr>
        </p15:guide>
        <p15:guide id="9" pos="3477" userDrawn="1">
          <p15:clr>
            <a:srgbClr val="FBAE40"/>
          </p15:clr>
        </p15:guide>
        <p15:guide id="10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Diagram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5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8" name="Diagram 1"/>
          <p:cNvSpPr>
            <a:spLocks noGrp="true"/>
          </p:cNvSpPr>
          <p:nvPr>
            <p:ph type="chart" sz="quarter" idx="28" hasCustomPrompt="true"/>
          </p:nvPr>
        </p:nvSpPr>
        <p:spPr bwMode="gray">
          <a:xfrm>
            <a:off x="335360" y="1486098"/>
            <a:ext cx="2304000" cy="2016125"/>
          </a:xfrm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7" name="Content 1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335360" y="3789039"/>
            <a:ext cx="2304000" cy="2303785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7" name="Diagram 2"/>
          <p:cNvSpPr>
            <a:spLocks noGrp="true"/>
          </p:cNvSpPr>
          <p:nvPr>
            <p:ph type="chart" sz="quarter" idx="29" hasCustomPrompt="true"/>
          </p:nvPr>
        </p:nvSpPr>
        <p:spPr bwMode="gray">
          <a:xfrm>
            <a:off x="3215680" y="1485660"/>
            <a:ext cx="2304000" cy="2016125"/>
          </a:xfrm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Content 2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3215680" y="3789040"/>
            <a:ext cx="2304000" cy="2303785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8" name="Diagram 3"/>
          <p:cNvSpPr>
            <a:spLocks noGrp="true"/>
          </p:cNvSpPr>
          <p:nvPr>
            <p:ph type="chart" sz="quarter" idx="30" hasCustomPrompt="true"/>
          </p:nvPr>
        </p:nvSpPr>
        <p:spPr bwMode="gray">
          <a:xfrm>
            <a:off x="6096000" y="1485222"/>
            <a:ext cx="2304000" cy="2016125"/>
          </a:xfrm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3" name="Content 3"/>
          <p:cNvSpPr>
            <a:spLocks noGrp="true"/>
          </p:cNvSpPr>
          <p:nvPr>
            <p:ph type="body" sz="quarter" idx="25" hasCustomPrompt="true"/>
          </p:nvPr>
        </p:nvSpPr>
        <p:spPr bwMode="gray">
          <a:xfrm>
            <a:off x="6096168" y="3789040"/>
            <a:ext cx="2304000" cy="2303785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9" name="Diagram 5"/>
          <p:cNvSpPr>
            <a:spLocks noGrp="true"/>
          </p:cNvSpPr>
          <p:nvPr>
            <p:ph type="chart" sz="quarter" idx="31" hasCustomPrompt="true"/>
          </p:nvPr>
        </p:nvSpPr>
        <p:spPr bwMode="gray">
          <a:xfrm>
            <a:off x="8976576" y="1484784"/>
            <a:ext cx="2304000" cy="2016125"/>
          </a:xfrm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6" name="Content 4"/>
          <p:cNvSpPr>
            <a:spLocks noGrp="true"/>
          </p:cNvSpPr>
          <p:nvPr>
            <p:ph type="body" sz="quarter" idx="27" hasCustomPrompt="true"/>
          </p:nvPr>
        </p:nvSpPr>
        <p:spPr bwMode="gray">
          <a:xfrm>
            <a:off x="8976576" y="3789040"/>
            <a:ext cx="2304000" cy="2303785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32"/>
          </p:nvPr>
        </p:nvSpPr>
        <p:spPr/>
        <p:txBody>
          <a:bodyPr/>
          <a:lstStyle/>
          <a:p>
            <a:fld id="{B18F42EC-8232-498B-8EF8-D328602946B9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33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34"/>
          </p:nvPr>
        </p:nvSpPr>
        <p:spPr/>
        <p:txBody>
          <a:bodyPr/>
          <a:lstStyle/>
          <a:p>
            <a:fld id="{7AADC317-01C8-4BFB-8D9E-7EE758C9D02B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 userDrawn="1">
          <p15:clr>
            <a:srgbClr val="FBAE40"/>
          </p15:clr>
        </p15:guide>
        <p15:guide id="3" orient="horz" pos="2205" userDrawn="1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3838" userDrawn="1">
          <p15:clr>
            <a:srgbClr val="FBAE40"/>
          </p15:clr>
        </p15:guide>
        <p15:guide id="6" pos="211" userDrawn="1">
          <p15:clr>
            <a:srgbClr val="FBAE40"/>
          </p15:clr>
        </p15:guide>
        <p15:guide id="7" pos="7106" userDrawn="1">
          <p15:clr>
            <a:srgbClr val="FBAE40"/>
          </p15:clr>
        </p15:guide>
        <p15:guide id="8" pos="1663" userDrawn="1">
          <p15:clr>
            <a:srgbClr val="FBAE40"/>
          </p15:clr>
        </p15:guide>
        <p15:guide id="9" pos="2026" userDrawn="1">
          <p15:clr>
            <a:srgbClr val="FBAE40"/>
          </p15:clr>
        </p15:guide>
        <p15:guide id="10" pos="3477" userDrawn="1">
          <p15:clr>
            <a:srgbClr val="FBAE40"/>
          </p15:clr>
        </p15:guide>
        <p15:guide id="11" pos="3840" userDrawn="1">
          <p15:clr>
            <a:srgbClr val="FBAE40"/>
          </p15:clr>
        </p15:guide>
        <p15:guide id="12" pos="5292" userDrawn="1">
          <p15:clr>
            <a:srgbClr val="FBAE40"/>
          </p15:clr>
        </p15:guide>
        <p15:guide id="13" pos="565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0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1045"/>
            <a:ext cx="5184378" cy="403225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9" name="Content Placeholder 2"/>
          <p:cNvSpPr>
            <a:spLocks noGrp="true"/>
          </p:cNvSpPr>
          <p:nvPr>
            <p:ph idx="17" hasCustomPrompt="true"/>
          </p:nvPr>
        </p:nvSpPr>
        <p:spPr bwMode="gray">
          <a:xfrm>
            <a:off x="6094935" y="2061045"/>
            <a:ext cx="5184378" cy="403225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3999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E8B84FAB-D476-4D37-B669-1CA6D2B71E44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0C4D6B8F-55D7-4D0A-A547-485EBD1B40F5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477" userDrawn="1">
          <p15:clr>
            <a:srgbClr val="FBAE40"/>
          </p15:clr>
        </p15:guide>
        <p15:guide id="4" pos="7106" userDrawn="1">
          <p15:clr>
            <a:srgbClr val="FBAE40"/>
          </p15:clr>
        </p15:guide>
        <p15:guide id="5" pos="211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1045"/>
            <a:ext cx="3456000" cy="403225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9" name="Content Placeholder 2"/>
          <p:cNvSpPr>
            <a:spLocks noGrp="true"/>
          </p:cNvSpPr>
          <p:nvPr>
            <p:ph idx="17" hasCustomPrompt="true"/>
          </p:nvPr>
        </p:nvSpPr>
        <p:spPr bwMode="gray">
          <a:xfrm>
            <a:off x="4368192" y="2061045"/>
            <a:ext cx="3456000" cy="403225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0" name="Content Placeholder 2"/>
          <p:cNvSpPr>
            <a:spLocks noGrp="true"/>
          </p:cNvSpPr>
          <p:nvPr>
            <p:ph idx="18" hasCustomPrompt="true"/>
          </p:nvPr>
        </p:nvSpPr>
        <p:spPr bwMode="gray">
          <a:xfrm>
            <a:off x="8400256" y="2061045"/>
            <a:ext cx="3456000" cy="4032251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0"/>
          </p:nvPr>
        </p:nvSpPr>
        <p:spPr/>
        <p:txBody>
          <a:bodyPr/>
          <a:lstStyle/>
          <a:p>
            <a:fld id="{24D54FC3-401B-4D70-81AE-244FDE49BEB8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1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2"/>
          </p:nvPr>
        </p:nvSpPr>
        <p:spPr/>
        <p:txBody>
          <a:bodyPr/>
          <a:lstStyle/>
          <a:p>
            <a:fld id="{B863CB5E-48BC-404D-8B23-6D01B3F5BF74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2751" userDrawn="1">
          <p15:clr>
            <a:srgbClr val="FBAE40"/>
          </p15:clr>
        </p15:guide>
        <p15:guide id="4" pos="2389" userDrawn="1">
          <p15:clr>
            <a:srgbClr val="FBAE40"/>
          </p15:clr>
        </p15:guide>
        <p15:guide id="5" pos="5292" userDrawn="1">
          <p15:clr>
            <a:srgbClr val="FBAE40"/>
          </p15:clr>
        </p15:guide>
        <p15:guide id="6" pos="4929" userDrawn="1">
          <p15:clr>
            <a:srgbClr val="FBAE40"/>
          </p15:clr>
        </p15:guide>
        <p15:guide id="7" pos="7469" userDrawn="1">
          <p15:clr>
            <a:srgbClr val="FBAE40"/>
          </p15:clr>
        </p15:guide>
        <p15:guide id="8" orient="horz" pos="383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1045"/>
            <a:ext cx="2304000" cy="403225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9" name="Content Placeholder 2"/>
          <p:cNvSpPr>
            <a:spLocks noGrp="true"/>
          </p:cNvSpPr>
          <p:nvPr>
            <p:ph idx="17" hasCustomPrompt="true"/>
          </p:nvPr>
        </p:nvSpPr>
        <p:spPr bwMode="gray">
          <a:xfrm>
            <a:off x="3215680" y="2061046"/>
            <a:ext cx="2304000" cy="403225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0" name="Content Placeholder 2"/>
          <p:cNvSpPr>
            <a:spLocks noGrp="true"/>
          </p:cNvSpPr>
          <p:nvPr>
            <p:ph idx="18" hasCustomPrompt="true"/>
          </p:nvPr>
        </p:nvSpPr>
        <p:spPr bwMode="gray">
          <a:xfrm>
            <a:off x="6096000" y="2061046"/>
            <a:ext cx="2304000" cy="4032249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3" name="Content Placeholder 2"/>
          <p:cNvSpPr>
            <a:spLocks noGrp="true"/>
          </p:cNvSpPr>
          <p:nvPr>
            <p:ph idx="19" hasCustomPrompt="true"/>
          </p:nvPr>
        </p:nvSpPr>
        <p:spPr bwMode="gray">
          <a:xfrm>
            <a:off x="8976576" y="2061046"/>
            <a:ext cx="2304000" cy="403225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1"/>
          </p:nvPr>
        </p:nvSpPr>
        <p:spPr/>
        <p:txBody>
          <a:bodyPr/>
          <a:lstStyle/>
          <a:p>
            <a:fld id="{F3E3302C-A81E-4AF2-AD72-DBB30C0B1F7F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2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8" name="Foliennummernplatzhalter 7"/>
          <p:cNvSpPr>
            <a:spLocks noGrp="true"/>
          </p:cNvSpPr>
          <p:nvPr>
            <p:ph type="sldNum" sz="quarter" idx="23"/>
          </p:nvPr>
        </p:nvSpPr>
        <p:spPr/>
        <p:txBody>
          <a:bodyPr/>
          <a:lstStyle/>
          <a:p>
            <a:fld id="{C6A5C2D7-6E6F-4BB6-BA19-591C9D4C2801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106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5654" userDrawn="1">
          <p15:clr>
            <a:srgbClr val="FBAE40"/>
          </p15:clr>
        </p15:guide>
        <p15:guide id="6" pos="5292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pos="3477" userDrawn="1">
          <p15:clr>
            <a:srgbClr val="FBAE40"/>
          </p15:clr>
        </p15:guide>
        <p15:guide id="9" pos="2026" userDrawn="1">
          <p15:clr>
            <a:srgbClr val="FBAE40"/>
          </p15:clr>
        </p15:guide>
        <p15:guide id="10" pos="166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2 | Mage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6" name="Rechteck 5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" name="Rechteck 24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" name="Rechteck 25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" name="Rechteck 26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" name="Rechteck 27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" name="Rechteck 32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" name="Rechteck 34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" name="Rechteck 35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" name="Rechteck 36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" name="Rechteck 37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" name="Rechteck 38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" name="Rechteck 40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" name="Rechteck 41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" name="Rechteck 42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" name="Rechteck 43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" name="Rechteck 44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" name="Rechteck 45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7" name="Rechteck 46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8" name="Rechteck 47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9" name="Rechteck 48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0" name="Rechteck 49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1" name="Rechteck 50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2" name="Rechteck 51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3" name="Rechteck 52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4" name="Rechteck 53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5" name="Rechteck 54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" name="Rechteck 55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" name="Rechteck 56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" name="Rechteck 57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" name="Rechteck 58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" name="Rechteck 59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" name="Rechteck 60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" name="Rechteck 61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" name="Rechteck 62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4" name="Rechteck 563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5" name="Rechteck 564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6" name="Rechteck 565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7" name="Rechteck 566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8" name="Rechteck 567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9" name="Rechteck 568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0" name="Rechteck 569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1" name="Rechteck 570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2" name="Rechteck 571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3" name="Rechteck 572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4" name="Rechteck 573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5" name="Rechteck 574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6" name="Rechteck 575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7" name="Rechteck 576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8" name="Rechteck 577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9" name="Rechteck 578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0" name="Rechteck 579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1" name="Rechteck 580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2" name="Rechteck 581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3" name="Rechteck 582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4" name="Rechteck 583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5" name="Rechteck 584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6" name="Rechteck 585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7" name="Rechteck 586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8" name="Rechteck 587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9" name="Rechteck 588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0" name="Rechteck 589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1" name="Rechteck 590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2" name="Rechteck 591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3" name="Rechteck 592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4" name="Rechteck 593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5" name="Rechteck 594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6" name="Rechteck 595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7" name="Rechteck 596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8" name="Rechteck 597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9" name="Rechteck 598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0" name="Rechteck 599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1" name="Rechteck 600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2" name="Rechteck 601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3" name="Rechteck 602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4" name="Rechteck 603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5" name="Rechteck 604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6" name="Rechteck 605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7" name="Rechteck 606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8" name="Rechteck 607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9" name="Rechteck 608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0" name="Rechteck 609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1" name="Rechteck 610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2" name="Rechteck 611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3" name="Rechteck 612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4" name="Rechteck 613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5" name="Rechteck 614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6" name="Rechteck 615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7" name="Rechteck 616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8" name="Rechteck 617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9" name="Rechteck 618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0" name="Rechteck 619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1" name="Rechteck 620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2" name="Rechteck 621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3" name="Rechteck 622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4" name="Rechteck 623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5" name="Rechteck 624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6" name="Rechteck 625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7" name="Rechteck 626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8" name="Rechteck 627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9" name="Rechteck 628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0" name="Rechteck 629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1" name="Rechteck 630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2" name="Rechteck 631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3" name="Rechteck 632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4" name="Rechteck 633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5" name="Rechteck 634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639" name="Gruppieren 638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640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1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2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643" name="Shape"/>
          <p:cNvSpPr/>
          <p:nvPr userDrawn="true"/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644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4656384" y="2205159"/>
            <a:ext cx="4896000" cy="1368000"/>
          </a:xfrm>
          <a:prstGeom prst="rect">
            <a:avLst/>
          </a:prstGeom>
        </p:spPr>
        <p:txBody>
          <a:bodyPr anchor="t" tIns="54000">
            <a:noAutofit/>
          </a:bodyPr>
          <a:lstStyle>
            <a:lvl1pPr algn="l">
              <a:lnSpc>
                <a:spcPct val="90000"/>
              </a:lnSpc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645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656384" y="3789160"/>
            <a:ext cx="4320000" cy="1080000"/>
          </a:xfrm>
          <a:prstGeom prst="rect">
            <a:avLst/>
          </a:prstGeom>
        </p:spPr>
        <p:txBody>
          <a:bodyPr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637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2348992"/>
            <a:ext cx="252028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638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2564992"/>
            <a:ext cx="2520280" cy="79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1484784"/>
            <a:ext cx="5184378" cy="201600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9" name="Content Placeholder 2"/>
          <p:cNvSpPr>
            <a:spLocks noGrp="true"/>
          </p:cNvSpPr>
          <p:nvPr>
            <p:ph idx="17" hasCustomPrompt="true"/>
          </p:nvPr>
        </p:nvSpPr>
        <p:spPr bwMode="gray">
          <a:xfrm>
            <a:off x="6095999" y="1484785"/>
            <a:ext cx="5184775" cy="201600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10" name="Content Placeholder 2"/>
          <p:cNvSpPr>
            <a:spLocks noGrp="true"/>
          </p:cNvSpPr>
          <p:nvPr>
            <p:ph idx="18" hasCustomPrompt="true"/>
          </p:nvPr>
        </p:nvSpPr>
        <p:spPr bwMode="gray">
          <a:xfrm>
            <a:off x="335360" y="4077073"/>
            <a:ext cx="5184378" cy="201600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13" name="Content Placeholder 2"/>
          <p:cNvSpPr>
            <a:spLocks noGrp="true"/>
          </p:cNvSpPr>
          <p:nvPr>
            <p:ph idx="19" hasCustomPrompt="true"/>
          </p:nvPr>
        </p:nvSpPr>
        <p:spPr bwMode="gray">
          <a:xfrm>
            <a:off x="6095999" y="4077072"/>
            <a:ext cx="5184775" cy="2016000"/>
          </a:xfrm>
          <a:prstGeom prst="rect">
            <a:avLst/>
          </a:prstGeom>
        </p:spPr>
        <p:txBody>
          <a:bodyPr/>
          <a:lstStyle>
            <a:lvl1pPr/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1"/>
          </p:nvPr>
        </p:nvSpPr>
        <p:spPr/>
        <p:txBody>
          <a:bodyPr/>
          <a:lstStyle/>
          <a:p>
            <a:fld id="{30AE8E3F-1B60-4864-AA8E-E9AF0137B97B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2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3"/>
          </p:nvPr>
        </p:nvSpPr>
        <p:spPr/>
        <p:txBody>
          <a:bodyPr/>
          <a:lstStyle/>
          <a:p>
            <a:fld id="{0BCF9D29-886B-4209-9F11-1BCCC7A9D5F8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477" userDrawn="1">
          <p15:clr>
            <a:srgbClr val="FBAE40"/>
          </p15:clr>
        </p15:guide>
        <p15:guide id="5" pos="7106" userDrawn="1">
          <p15:clr>
            <a:srgbClr val="FBAE40"/>
          </p15:clr>
        </p15:guide>
        <p15:guide id="6" orient="horz" pos="3838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Large 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8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Diagram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0848"/>
            <a:ext cx="11521678" cy="4032251"/>
          </a:xfrm>
          <a:prstGeom prst="rect">
            <a:avLst/>
          </a:prstGeom>
        </p:spPr>
        <p:txBody>
          <a:bodyPr anchor="t"/>
          <a:lstStyle>
            <a:lvl1pPr algn="ctr" marL="0" indent="0">
              <a:spcBef>
                <a:spcPts val="1000"/>
              </a:spcBef>
              <a:buNone/>
              <a:defRPr sz="1600" baseline="0"/>
            </a:lvl1pPr>
            <a:lvl2pPr marL="0" indent="0">
              <a:spcBef>
                <a:spcPts val="1000"/>
              </a:spcBef>
              <a:buNone/>
              <a:defRPr sz="2800"/>
            </a:lvl2pPr>
            <a:lvl3pPr marL="0" indent="0">
              <a:spcBef>
                <a:spcPts val="1000"/>
              </a:spcBef>
              <a:buNone/>
              <a:defRPr sz="2800"/>
            </a:lvl3pPr>
            <a:lvl4pPr>
              <a:spcBef>
                <a:spcPts val="1000"/>
              </a:spcBef>
              <a:buNone/>
              <a:defRPr sz="2800"/>
            </a:lvl4pPr>
            <a:lvl5pPr marL="0" indent="0">
              <a:spcBef>
                <a:spcPts val="1000"/>
              </a:spcBef>
              <a:buNone/>
              <a:defRPr sz="2800"/>
            </a:lvl5pPr>
          </a:lstStyle>
          <a:p>
            <a:pPr lvl="0"/>
            <a:r>
              <a:rPr dirty="false" lang="en-GB"/>
              <a:t>Use this layout for large charts and tables only. Please, do not use with text.</a:t>
            </a:r>
          </a:p>
        </p:txBody>
      </p:sp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9A55CF83-442C-4A90-AD22-177658121D45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744A1EAF-A357-4E9A-A641-E6B94DA6C7E4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2" pos="7469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3838" userDrawn="1">
          <p15:clr>
            <a:srgbClr val="FBAE40"/>
          </p15:clr>
        </p15:guide>
        <p15:guide id="6" pos="211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Chart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9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4" name="Diagram"/>
          <p:cNvSpPr>
            <a:spLocks noGrp="true"/>
          </p:cNvSpPr>
          <p:nvPr>
            <p:ph type="chart" sz="quarter" idx="17" hasCustomPrompt="true"/>
          </p:nvPr>
        </p:nvSpPr>
        <p:spPr bwMode="gray">
          <a:xfrm>
            <a:off x="334963" y="2060574"/>
            <a:ext cx="8066087" cy="4032721"/>
          </a:xfrm>
          <a:prstGeom prst="rect">
            <a:avLst/>
          </a:prstGeom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Click to add chart</a:t>
            </a:r>
          </a:p>
        </p:txBody>
      </p:sp>
      <p:sp>
        <p:nvSpPr>
          <p:cNvPr id="16" name="Content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8976320" y="2060848"/>
            <a:ext cx="2880320" cy="4032250"/>
          </a:xfrm>
        </p:spPr>
        <p:txBody>
          <a:bodyPr/>
          <a:lstStyle/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6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9" y="6525000"/>
            <a:ext cx="9144000" cy="144000"/>
          </a:xfrm>
          <a:prstGeom prst="rect">
            <a:avLst/>
          </a:prstGeom>
          <a:noFill/>
        </p:spPr>
        <p:txBody>
          <a:bodyPr anchor="b" lIns="0" tIns="0" rIns="0" bIns="0"/>
          <a:lstStyle>
            <a:lvl1pPr marL="0" indent="0">
              <a:spcBef>
                <a:spcPts val="0"/>
              </a:spcBef>
              <a:buNone/>
              <a:defRPr b="false" sz="900"/>
            </a:lvl1pPr>
            <a:lvl2pPr marL="0" indent="0">
              <a:spcBef>
                <a:spcPts val="0"/>
              </a:spcBef>
              <a:buNone/>
              <a:defRPr b="false" sz="900"/>
            </a:lvl2pPr>
            <a:lvl3pPr marL="0" indent="0">
              <a:spcBef>
                <a:spcPts val="0"/>
              </a:spcBef>
              <a:buNone/>
              <a:defRPr b="false" sz="900"/>
            </a:lvl3pPr>
            <a:lvl4pPr marL="0" indent="0">
              <a:spcBef>
                <a:spcPts val="0"/>
              </a:spcBef>
              <a:buNone/>
              <a:defRPr b="false" sz="900"/>
            </a:lvl4pPr>
            <a:lvl5pPr marL="0" indent="0"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3"/>
          </p:nvPr>
        </p:nvSpPr>
        <p:spPr/>
        <p:txBody>
          <a:bodyPr/>
          <a:lstStyle/>
          <a:p>
            <a:fld id="{3A3E0CB6-612A-4115-95E9-D29995D979ED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4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5"/>
          </p:nvPr>
        </p:nvSpPr>
        <p:spPr/>
        <p:txBody>
          <a:bodyPr/>
          <a:lstStyle/>
          <a:p>
            <a:fld id="{C9C42FC3-3B40-42DF-ACF4-6544A4889B87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292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orient="horz" pos="1298" userDrawn="1">
          <p15:clr>
            <a:srgbClr val="FBAE40"/>
          </p15:clr>
        </p15:guide>
        <p15:guide id="4" orient="horz" pos="3838" userDrawn="1">
          <p15:clr>
            <a:srgbClr val="FBAE40"/>
          </p15:clr>
        </p15:guide>
        <p15:guide id="5" pos="4929" userDrawn="1">
          <p15:clr>
            <a:srgbClr val="FBAE40"/>
          </p15:clr>
        </p15:guide>
        <p15:guide id="6" pos="211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2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8" name="Shape"/>
          <p:cNvSpPr/>
          <p:nvPr userDrawn="true"/>
        </p:nvSpPr>
        <p:spPr bwMode="gray">
          <a:xfrm>
            <a:off x="5088000" y="1916750"/>
            <a:ext cx="5976000" cy="388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0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3936001" y="1844674"/>
            <a:ext cx="8256000" cy="43279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0848"/>
            <a:ext cx="3456384" cy="4032448"/>
          </a:xfrm>
          <a:prstGeom prst="rect">
            <a:avLst/>
          </a:prstGeom>
        </p:spPr>
        <p:txBody>
          <a:bodyPr anchor="t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7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143500" y="1955800"/>
            <a:ext cx="5842000" cy="3771900"/>
          </a:xfrm>
          <a:prstGeom prst="roundRect">
            <a:avLst>
              <a:gd name="adj" fmla="val 21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133C949B-9793-425A-A50F-F11023B6F37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B40D3AAB-32C7-4CFE-8F2D-AC32823D81D1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2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0847"/>
            <a:ext cx="3456384" cy="4032449"/>
          </a:xfrm>
          <a:prstGeom prst="rect">
            <a:avLst/>
          </a:prstGeom>
        </p:spPr>
        <p:txBody>
          <a:bodyPr anchor="t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17" name="Rechteck: abgerundete Ecken 16"/>
          <p:cNvSpPr/>
          <p:nvPr userDrawn="true"/>
        </p:nvSpPr>
        <p:spPr bwMode="gray">
          <a:xfrm>
            <a:off x="5040664" y="1927860"/>
            <a:ext cx="6033780" cy="4008120"/>
          </a:xfrm>
          <a:prstGeom prst="roundRect">
            <a:avLst>
              <a:gd name="adj" fmla="val 51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0" name="Shape"/>
          <p:cNvPicPr>
            <a:picLocks noChangeAspect="true"/>
          </p:cNvPicPr>
          <p:nvPr userDrawn="true"/>
        </p:nvPicPr>
        <p:blipFill rotWithShape="true">
          <a:blip r:embed="rId2" cstate="print"/>
          <a:srcRect r="3767"/>
          <a:stretch/>
        </p:blipFill>
        <p:spPr bwMode="gray">
          <a:xfrm>
            <a:off x="3672664" y="1806037"/>
            <a:ext cx="8400000" cy="4575713"/>
          </a:xfrm>
          <a:prstGeom prst="rect">
            <a:avLst/>
          </a:prstGeom>
        </p:spPr>
      </p:pic>
      <p:sp>
        <p:nvSpPr>
          <p:cNvPr id="7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081315" y="1962150"/>
            <a:ext cx="5935662" cy="3914774"/>
          </a:xfrm>
          <a:prstGeom prst="roundRect">
            <a:avLst>
              <a:gd name="adj" fmla="val 5313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1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52CA1AA5-20BC-4AEC-874E-CC5AE6FFBF33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6D7A6C0D-B05B-4870-ADC4-E71ECCC078F7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0" name="Rechteck: abgerundete Ecken 19"/>
          <p:cNvSpPr/>
          <p:nvPr userDrawn="true"/>
        </p:nvSpPr>
        <p:spPr bwMode="gray">
          <a:xfrm>
            <a:off x="7863840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3" name="Content Placeholder 2"/>
          <p:cNvSpPr>
            <a:spLocks noGrp="true"/>
          </p:cNvSpPr>
          <p:nvPr>
            <p:ph idx="1" hasCustomPrompt="true"/>
          </p:nvPr>
        </p:nvSpPr>
        <p:spPr bwMode="gray">
          <a:xfrm>
            <a:off x="335360" y="2060847"/>
            <a:ext cx="6336704" cy="403244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sz="1600" dirty="false" lang="en-GB"/>
              <a:t>Insert your copy in </a:t>
            </a:r>
            <a:r>
              <a:rPr dirty="false" lang="en-GB"/>
              <a:t>Arial</a:t>
            </a:r>
            <a:r>
              <a:rPr sz="1600" dirty="false" lang="en-GB"/>
              <a:t> 16 </a:t>
            </a:r>
            <a:r>
              <a:rPr sz="1600" dirty="false" err="true" lang="en-GB"/>
              <a:t>pt</a:t>
            </a:r>
            <a:r>
              <a:rPr sz="1600" dirty="false" lang="en-GB"/>
              <a:t> or 12 </a:t>
            </a:r>
            <a:r>
              <a:rPr sz="1600" dirty="false" err="true" lang="en-GB"/>
              <a:t>pt</a:t>
            </a:r>
            <a:r>
              <a:rPr sz="1600"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pic>
        <p:nvPicPr>
          <p:cNvPr id="18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7392000" y="1341438"/>
            <a:ext cx="3096000" cy="4787820"/>
          </a:xfrm>
          <a:prstGeom prst="rect">
            <a:avLst/>
          </a:prstGeom>
        </p:spPr>
      </p:pic>
      <p:sp>
        <p:nvSpPr>
          <p:cNvPr id="7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7909560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19"/>
          </p:nvPr>
        </p:nvSpPr>
        <p:spPr/>
        <p:txBody>
          <a:bodyPr/>
          <a:lstStyle/>
          <a:p>
            <a:fld id="{B06ABB3B-C17C-4673-BDD0-8772C2AF6CE3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20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6" name="Foliennummernplatzhalter 5"/>
          <p:cNvSpPr>
            <a:spLocks noGrp="true"/>
          </p:cNvSpPr>
          <p:nvPr>
            <p:ph type="sldNum" sz="quarter" idx="21"/>
          </p:nvPr>
        </p:nvSpPr>
        <p:spPr/>
        <p:txBody>
          <a:bodyPr/>
          <a:lstStyle/>
          <a:p>
            <a:fld id="{17C75ACE-E8B9-4D82-9E86-75F03CB3CEE8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2_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7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0" name="Rechteck: abgerundete Ecken 19"/>
          <p:cNvSpPr/>
          <p:nvPr userDrawn="true"/>
        </p:nvSpPr>
        <p:spPr bwMode="gray">
          <a:xfrm>
            <a:off x="3327824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8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2855984" y="1341438"/>
            <a:ext cx="3096000" cy="4787820"/>
          </a:xfrm>
          <a:prstGeom prst="rect">
            <a:avLst/>
          </a:prstGeom>
        </p:spPr>
      </p:pic>
      <p:sp>
        <p:nvSpPr>
          <p:cNvPr id="13" name="Rechteck: abgerundete Ecken 19"/>
          <p:cNvSpPr/>
          <p:nvPr userDrawn="true"/>
        </p:nvSpPr>
        <p:spPr bwMode="gray">
          <a:xfrm>
            <a:off x="6711856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4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6240016" y="1341438"/>
            <a:ext cx="3096000" cy="4787820"/>
          </a:xfrm>
          <a:prstGeom prst="rect">
            <a:avLst/>
          </a:prstGeom>
        </p:spPr>
      </p:pic>
      <p:sp>
        <p:nvSpPr>
          <p:cNvPr id="2" name="Datumsplatzhalter 1"/>
          <p:cNvSpPr>
            <a:spLocks noGrp="true"/>
          </p:cNvSpPr>
          <p:nvPr>
            <p:ph type="dt" sz="half" idx="22"/>
          </p:nvPr>
        </p:nvSpPr>
        <p:spPr/>
        <p:txBody>
          <a:bodyPr/>
          <a:lstStyle/>
          <a:p>
            <a:fld id="{45658D16-A65C-44D1-A78E-C521FFE56081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3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4"/>
          </p:nvPr>
        </p:nvSpPr>
        <p:spPr/>
        <p:txBody>
          <a:bodyPr/>
          <a:lstStyle/>
          <a:p>
            <a:fld id="{E425BF76-3EC7-4D64-8867-5DD3B8E2F95A}" type="slidenum">
              <a:rPr lang="en-GB" smtClean="false"/>
              <a:t>‹#›</a:t>
            </a:fld>
            <a:endParaRPr dirty="false" lang="en-GB"/>
          </a:p>
        </p:txBody>
      </p:sp>
      <p:sp>
        <p:nvSpPr>
          <p:cNvPr id="7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3373544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1" name="Picture Placeholder 4"/>
          <p:cNvSpPr>
            <a:spLocks noGrp="true"/>
          </p:cNvSpPr>
          <p:nvPr>
            <p:ph type="pic" sz="quarter" idx="21" hasCustomPrompt="true"/>
          </p:nvPr>
        </p:nvSpPr>
        <p:spPr bwMode="gray">
          <a:xfrm>
            <a:off x="6757576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3_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2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0" name="Rechteck: abgerundete Ecken 19"/>
          <p:cNvSpPr/>
          <p:nvPr userDrawn="true"/>
        </p:nvSpPr>
        <p:spPr bwMode="gray">
          <a:xfrm>
            <a:off x="7936336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8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7464496" y="1341438"/>
            <a:ext cx="3096000" cy="4787820"/>
          </a:xfrm>
          <a:prstGeom prst="rect">
            <a:avLst/>
          </a:prstGeom>
        </p:spPr>
      </p:pic>
      <p:sp>
        <p:nvSpPr>
          <p:cNvPr id="13" name="Rechteck: abgerundete Ecken 19"/>
          <p:cNvSpPr/>
          <p:nvPr userDrawn="true"/>
        </p:nvSpPr>
        <p:spPr bwMode="gray">
          <a:xfrm>
            <a:off x="2103688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4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1631848" y="1341438"/>
            <a:ext cx="3096000" cy="4787820"/>
          </a:xfrm>
          <a:prstGeom prst="rect">
            <a:avLst/>
          </a:prstGeom>
        </p:spPr>
      </p:pic>
      <p:sp>
        <p:nvSpPr>
          <p:cNvPr id="16" name="Rechteck: abgerundete Ecken 19"/>
          <p:cNvSpPr/>
          <p:nvPr userDrawn="true"/>
        </p:nvSpPr>
        <p:spPr bwMode="gray">
          <a:xfrm>
            <a:off x="4983664" y="1379220"/>
            <a:ext cx="2164080" cy="4549140"/>
          </a:xfrm>
          <a:prstGeom prst="roundRect">
            <a:avLst>
              <a:gd name="adj" fmla="val 13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pic>
        <p:nvPicPr>
          <p:cNvPr id="17" name="Shape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 bwMode="gray">
          <a:xfrm>
            <a:off x="4511824" y="1341438"/>
            <a:ext cx="3096000" cy="4787820"/>
          </a:xfrm>
          <a:prstGeom prst="rect">
            <a:avLst/>
          </a:prstGeom>
        </p:spPr>
      </p:pic>
      <p:sp>
        <p:nvSpPr>
          <p:cNvPr id="2" name="Datumsplatzhalter 1"/>
          <p:cNvSpPr>
            <a:spLocks noGrp="true"/>
          </p:cNvSpPr>
          <p:nvPr>
            <p:ph type="dt" sz="half" idx="23"/>
          </p:nvPr>
        </p:nvSpPr>
        <p:spPr/>
        <p:txBody>
          <a:bodyPr/>
          <a:lstStyle/>
          <a:p>
            <a:fld id="{E56C310E-A684-4F54-AFA0-639E928C7CC2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4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5"/>
          </p:nvPr>
        </p:nvSpPr>
        <p:spPr/>
        <p:txBody>
          <a:bodyPr/>
          <a:lstStyle/>
          <a:p>
            <a:fld id="{9D53033C-4728-47F0-BB3B-29D8550DDC41}" type="slidenum">
              <a:rPr lang="en-GB" smtClean="false"/>
              <a:t>‹#›</a:t>
            </a:fld>
            <a:endParaRPr dirty="false" lang="en-GB"/>
          </a:p>
        </p:txBody>
      </p:sp>
      <p:sp>
        <p:nvSpPr>
          <p:cNvPr id="7" name="Picture Placeholder 4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7982056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1" name="Picture Placeholder 4"/>
          <p:cNvSpPr>
            <a:spLocks noGrp="true"/>
          </p:cNvSpPr>
          <p:nvPr>
            <p:ph type="pic" sz="quarter" idx="21" hasCustomPrompt="true"/>
          </p:nvPr>
        </p:nvSpPr>
        <p:spPr bwMode="gray">
          <a:xfrm>
            <a:off x="2149408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21" name="Picture Placeholder 4"/>
          <p:cNvSpPr>
            <a:spLocks noGrp="true"/>
          </p:cNvSpPr>
          <p:nvPr>
            <p:ph type="pic" sz="quarter" idx="22" hasCustomPrompt="true"/>
          </p:nvPr>
        </p:nvSpPr>
        <p:spPr bwMode="gray">
          <a:xfrm>
            <a:off x="5029384" y="1432560"/>
            <a:ext cx="2057400" cy="4450080"/>
          </a:xfrm>
          <a:prstGeom prst="roundRect">
            <a:avLst>
              <a:gd name="adj" fmla="val 12964"/>
            </a:avLst>
          </a:prstGeom>
          <a:solidFill>
            <a:srgbClr val="D9DADB"/>
          </a:solidFill>
        </p:spPr>
        <p:txBody>
          <a:bodyPr/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" name="Source"/>
          <p:cNvSpPr>
            <a:spLocks noGrp="true"/>
          </p:cNvSpPr>
          <p:nvPr>
            <p:ph type="body" sz="quarter" idx="18" hasCustomPrompt="true"/>
          </p:nvPr>
        </p:nvSpPr>
        <p:spPr bwMode="gray">
          <a:xfrm>
            <a:off x="1487488" y="6525000"/>
            <a:ext cx="9144000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9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One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14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6" name="Shape"/>
          <p:cNvSpPr/>
          <p:nvPr userDrawn="true"/>
        </p:nvSpPr>
        <p:spPr bwMode="gray">
          <a:xfrm>
            <a:off x="335360" y="1484785"/>
            <a:ext cx="5184576" cy="20162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34" name="Picture Placeholder 3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51672" y="1700784"/>
            <a:ext cx="1368000" cy="1584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36" name="Text Placeholder 5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2135673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37" name="Text Placeholder 5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213567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38" name="Text Placeholder 5"/>
          <p:cNvSpPr>
            <a:spLocks noGrp="true"/>
          </p:cNvSpPr>
          <p:nvPr>
            <p:ph type="body" sz="quarter" idx="21" hasCustomPrompt="true"/>
          </p:nvPr>
        </p:nvSpPr>
        <p:spPr bwMode="gray">
          <a:xfrm>
            <a:off x="213567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39" name="Text Placeholder 5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2135672" y="2708920"/>
            <a:ext cx="3168242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40" name="Text Placeholder 5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2135672" y="2924920"/>
            <a:ext cx="3168242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35" name="Text Placeholder 34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6096000" y="1484783"/>
            <a:ext cx="5184576" cy="4608513"/>
          </a:xfrm>
          <a:prstGeom prst="rect">
            <a:avLst/>
          </a:prstGeom>
        </p:spPr>
        <p:txBody>
          <a:bodyPr/>
          <a:lstStyle>
            <a:lvl1pPr>
              <a:defRPr sz="1600" baseline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dirty="false" lang="en-GB"/>
              <a:t>Additional information (if needed)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25"/>
          </p:nvPr>
        </p:nvSpPr>
        <p:spPr/>
        <p:txBody>
          <a:bodyPr/>
          <a:lstStyle/>
          <a:p>
            <a:fld id="{647E94D0-FEAF-41A6-94E4-DDCA63006250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26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27"/>
          </p:nvPr>
        </p:nvSpPr>
        <p:spPr/>
        <p:txBody>
          <a:bodyPr/>
          <a:lstStyle/>
          <a:p>
            <a:fld id="{89F64673-C20F-4F19-92B3-5E993E2B6958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wo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"/>
          <p:cNvSpPr/>
          <p:nvPr userDrawn="true"/>
        </p:nvSpPr>
        <p:spPr bwMode="gray">
          <a:xfrm>
            <a:off x="335360" y="1484785"/>
            <a:ext cx="5184576" cy="20162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10" name="Shape"/>
          <p:cNvSpPr/>
          <p:nvPr userDrawn="true"/>
        </p:nvSpPr>
        <p:spPr bwMode="gray">
          <a:xfrm>
            <a:off x="6096000" y="1484785"/>
            <a:ext cx="5184576" cy="20162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5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2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88" name="Picture Placeholder 3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89" name="Text Placeholder 5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213567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90" name="Text Placeholder 5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213567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91" name="Text Placeholder 5"/>
          <p:cNvSpPr>
            <a:spLocks noGrp="true"/>
          </p:cNvSpPr>
          <p:nvPr>
            <p:ph type="body" sz="quarter" idx="21" hasCustomPrompt="true"/>
          </p:nvPr>
        </p:nvSpPr>
        <p:spPr bwMode="gray">
          <a:xfrm>
            <a:off x="213567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92" name="Text Placeholder 5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2135671" y="2708920"/>
            <a:ext cx="3168241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93" name="Text Placeholder 5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2135671" y="2924920"/>
            <a:ext cx="3168241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107" name="Text Placeholder 34"/>
          <p:cNvSpPr>
            <a:spLocks noGrp="true"/>
          </p:cNvSpPr>
          <p:nvPr>
            <p:ph type="body" sz="quarter" idx="24" hasCustomPrompt="true"/>
          </p:nvPr>
        </p:nvSpPr>
        <p:spPr bwMode="gray">
          <a:xfrm>
            <a:off x="2135560" y="3789040"/>
            <a:ext cx="3384376" cy="2304255"/>
          </a:xfrm>
          <a:prstGeom prst="rect">
            <a:avLst/>
          </a:prstGeom>
        </p:spPr>
        <p:txBody>
          <a:bodyPr/>
          <a:lstStyle>
            <a:lvl1pPr>
              <a:defRPr sz="1600" baseline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dirty="false" lang="en-GB"/>
              <a:t>Additional information (if needed)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</p:txBody>
      </p:sp>
      <p:sp>
        <p:nvSpPr>
          <p:cNvPr id="101" name="Picture Placeholder 3"/>
          <p:cNvSpPr>
            <a:spLocks noGrp="true"/>
          </p:cNvSpPr>
          <p:nvPr>
            <p:ph type="pic" sz="quarter" idx="36" hasCustomPrompt="true"/>
          </p:nvPr>
        </p:nvSpPr>
        <p:spPr bwMode="gray"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2" name="Text Placeholder 5"/>
          <p:cNvSpPr>
            <a:spLocks noGrp="true"/>
          </p:cNvSpPr>
          <p:nvPr>
            <p:ph type="body" sz="quarter" idx="37" hasCustomPrompt="true"/>
          </p:nvPr>
        </p:nvSpPr>
        <p:spPr bwMode="gray">
          <a:xfrm>
            <a:off x="789676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03" name="Text Placeholder 5"/>
          <p:cNvSpPr>
            <a:spLocks noGrp="true"/>
          </p:cNvSpPr>
          <p:nvPr>
            <p:ph type="body" sz="quarter" idx="38" hasCustomPrompt="true"/>
          </p:nvPr>
        </p:nvSpPr>
        <p:spPr bwMode="gray">
          <a:xfrm>
            <a:off x="7899821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04" name="Text Placeholder 5"/>
          <p:cNvSpPr>
            <a:spLocks noGrp="true"/>
          </p:cNvSpPr>
          <p:nvPr>
            <p:ph type="body" sz="quarter" idx="39" hasCustomPrompt="true"/>
          </p:nvPr>
        </p:nvSpPr>
        <p:spPr bwMode="gray">
          <a:xfrm>
            <a:off x="789676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05" name="Text Placeholder 5"/>
          <p:cNvSpPr>
            <a:spLocks noGrp="true"/>
          </p:cNvSpPr>
          <p:nvPr>
            <p:ph type="body" sz="quarter" idx="40" hasCustomPrompt="true"/>
          </p:nvPr>
        </p:nvSpPr>
        <p:spPr bwMode="gray">
          <a:xfrm>
            <a:off x="7896762" y="2708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06" name="Text Placeholder 5"/>
          <p:cNvSpPr>
            <a:spLocks noGrp="true"/>
          </p:cNvSpPr>
          <p:nvPr>
            <p:ph type="body" sz="quarter" idx="41" hasCustomPrompt="true"/>
          </p:nvPr>
        </p:nvSpPr>
        <p:spPr bwMode="gray">
          <a:xfrm>
            <a:off x="7896762" y="2924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108" name="Text Placeholder 34"/>
          <p:cNvSpPr>
            <a:spLocks noGrp="true"/>
          </p:cNvSpPr>
          <p:nvPr>
            <p:ph type="body" sz="quarter" idx="42" hasCustomPrompt="true"/>
          </p:nvPr>
        </p:nvSpPr>
        <p:spPr bwMode="gray">
          <a:xfrm>
            <a:off x="7897018" y="3789040"/>
            <a:ext cx="3383558" cy="2304256"/>
          </a:xfrm>
          <a:prstGeom prst="rect">
            <a:avLst/>
          </a:prstGeom>
        </p:spPr>
        <p:txBody>
          <a:bodyPr/>
          <a:lstStyle>
            <a:lvl1pPr>
              <a:defRPr sz="1600" baseline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200"/>
            </a:lvl5pPr>
          </a:lstStyle>
          <a:p>
            <a:pPr lvl="0"/>
            <a:r>
              <a:rPr dirty="false" lang="en-GB"/>
              <a:t>Additional information (if needed)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43"/>
          </p:nvPr>
        </p:nvSpPr>
        <p:spPr/>
        <p:txBody>
          <a:bodyPr/>
          <a:lstStyle/>
          <a:p>
            <a:fld id="{2B30070A-B79A-46F6-832A-B4661D3054D6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44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45"/>
          </p:nvPr>
        </p:nvSpPr>
        <p:spPr/>
        <p:txBody>
          <a:bodyPr/>
          <a:lstStyle/>
          <a:p>
            <a:fld id="{D9331868-EDEC-4C7E-932C-7E3A7BEAD0CD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2 |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6" name="Rechteck 5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" name="Rechteck 24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" name="Rechteck 25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" name="Rechteck 26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" name="Rechteck 27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" name="Rechteck 32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" name="Rechteck 34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" name="Rechteck 35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" name="Rechteck 36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" name="Rechteck 37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" name="Rechteck 38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" name="Rechteck 40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" name="Rechteck 41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" name="Rechteck 42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" name="Rechteck 43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" name="Rechteck 44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" name="Rechteck 45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7" name="Rechteck 46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8" name="Rechteck 47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9" name="Rechteck 48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0" name="Rechteck 49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1" name="Rechteck 50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2" name="Rechteck 51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3" name="Rechteck 52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4" name="Rechteck 53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5" name="Rechteck 54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" name="Rechteck 55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" name="Rechteck 56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" name="Rechteck 57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" name="Rechteck 58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" name="Rechteck 59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" name="Rechteck 60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" name="Rechteck 61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" name="Rechteck 62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4" name="Rechteck 563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5" name="Rechteck 564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6" name="Rechteck 565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7" name="Rechteck 566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8" name="Rechteck 567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9" name="Rechteck 568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0" name="Rechteck 569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1" name="Rechteck 570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2" name="Rechteck 571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3" name="Rechteck 572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4" name="Rechteck 573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5" name="Rechteck 574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6" name="Rechteck 575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7" name="Rechteck 576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8" name="Rechteck 577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9" name="Rechteck 578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0" name="Rechteck 579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1" name="Rechteck 580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2" name="Rechteck 581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3" name="Rechteck 582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4" name="Rechteck 583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5" name="Rechteck 584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6" name="Rechteck 585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7" name="Rechteck 586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8" name="Rechteck 587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9" name="Rechteck 588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0" name="Rechteck 589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1" name="Rechteck 590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2" name="Rechteck 591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3" name="Rechteck 592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4" name="Rechteck 593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5" name="Rechteck 594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6" name="Rechteck 595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7" name="Rechteck 596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8" name="Rechteck 597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9" name="Rechteck 598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0" name="Rechteck 599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1" name="Rechteck 600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2" name="Rechteck 601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3" name="Rechteck 602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4" name="Rechteck 603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5" name="Rechteck 604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6" name="Rechteck 605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7" name="Rechteck 606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8" name="Rechteck 607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9" name="Rechteck 608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0" name="Rechteck 609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1" name="Rechteck 610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2" name="Rechteck 611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3" name="Rechteck 612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4" name="Rechteck 613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5" name="Rechteck 614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6" name="Rechteck 615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7" name="Rechteck 616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8" name="Rechteck 617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9" name="Rechteck 618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0" name="Rechteck 619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1" name="Rechteck 620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2" name="Rechteck 621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3" name="Rechteck 622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4" name="Rechteck 623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5" name="Rechteck 624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6" name="Rechteck 625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7" name="Rechteck 626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8" name="Rechteck 627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9" name="Rechteck 628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0" name="Rechteck 629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1" name="Rechteck 630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2" name="Rechteck 631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3" name="Rechteck 632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4" name="Rechteck 633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5" name="Rechteck 634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639" name="Gruppieren 638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640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1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2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643" name="Shape"/>
          <p:cNvSpPr/>
          <p:nvPr userDrawn="true"/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644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4656384" y="2205159"/>
            <a:ext cx="4896000" cy="1368000"/>
          </a:xfrm>
          <a:prstGeom prst="rect">
            <a:avLst/>
          </a:prstGeom>
        </p:spPr>
        <p:txBody>
          <a:bodyPr anchor="t" tIns="54000">
            <a:noAutofit/>
          </a:bodyPr>
          <a:lstStyle>
            <a:lvl1pPr algn="l">
              <a:lnSpc>
                <a:spcPct val="90000"/>
              </a:lnSpc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645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656384" y="3789160"/>
            <a:ext cx="4320000" cy="1080000"/>
          </a:xfrm>
          <a:prstGeom prst="rect">
            <a:avLst/>
          </a:prstGeom>
        </p:spPr>
        <p:txBody>
          <a:bodyPr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637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2348992"/>
            <a:ext cx="252028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638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2564992"/>
            <a:ext cx="2520280" cy="79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hree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27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48" name="Shape"/>
          <p:cNvSpPr/>
          <p:nvPr userDrawn="true"/>
        </p:nvSpPr>
        <p:spPr bwMode="gray">
          <a:xfrm>
            <a:off x="335360" y="1484784"/>
            <a:ext cx="5184576" cy="2015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94" name="Picture Placeholder 3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95" name="Text Placeholder 5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213567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96" name="Text Placeholder 5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213567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97" name="Text Placeholder 5"/>
          <p:cNvSpPr>
            <a:spLocks noGrp="true"/>
          </p:cNvSpPr>
          <p:nvPr>
            <p:ph type="body" sz="quarter" idx="21" hasCustomPrompt="true"/>
          </p:nvPr>
        </p:nvSpPr>
        <p:spPr bwMode="gray">
          <a:xfrm>
            <a:off x="213567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98" name="Text Placeholder 5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2135672" y="2708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99" name="Text Placeholder 5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2135672" y="2924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49" name="Shape"/>
          <p:cNvSpPr/>
          <p:nvPr userDrawn="true"/>
        </p:nvSpPr>
        <p:spPr bwMode="gray">
          <a:xfrm>
            <a:off x="6096000" y="1485297"/>
            <a:ext cx="5184576" cy="2015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19" name="Picture Placeholder 3"/>
          <p:cNvSpPr>
            <a:spLocks noGrp="true"/>
          </p:cNvSpPr>
          <p:nvPr>
            <p:ph type="pic" sz="quarter" idx="36" hasCustomPrompt="true"/>
          </p:nvPr>
        </p:nvSpPr>
        <p:spPr bwMode="gray"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0" name="Text Placeholder 5"/>
          <p:cNvSpPr>
            <a:spLocks noGrp="true"/>
          </p:cNvSpPr>
          <p:nvPr>
            <p:ph type="body" sz="quarter" idx="37" hasCustomPrompt="true"/>
          </p:nvPr>
        </p:nvSpPr>
        <p:spPr bwMode="gray">
          <a:xfrm>
            <a:off x="789676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21" name="Text Placeholder 5"/>
          <p:cNvSpPr>
            <a:spLocks noGrp="true"/>
          </p:cNvSpPr>
          <p:nvPr>
            <p:ph type="body" sz="quarter" idx="38" hasCustomPrompt="true"/>
          </p:nvPr>
        </p:nvSpPr>
        <p:spPr bwMode="gray">
          <a:xfrm>
            <a:off x="789676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22" name="Text Placeholder 5"/>
          <p:cNvSpPr>
            <a:spLocks noGrp="true"/>
          </p:cNvSpPr>
          <p:nvPr>
            <p:ph type="body" sz="quarter" idx="39" hasCustomPrompt="true"/>
          </p:nvPr>
        </p:nvSpPr>
        <p:spPr bwMode="gray">
          <a:xfrm>
            <a:off x="789676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23" name="Text Placeholder 5"/>
          <p:cNvSpPr>
            <a:spLocks noGrp="true"/>
          </p:cNvSpPr>
          <p:nvPr>
            <p:ph type="body" sz="quarter" idx="40" hasCustomPrompt="true"/>
          </p:nvPr>
        </p:nvSpPr>
        <p:spPr bwMode="gray">
          <a:xfrm>
            <a:off x="7896762" y="2708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24" name="Text Placeholder 5"/>
          <p:cNvSpPr>
            <a:spLocks noGrp="true"/>
          </p:cNvSpPr>
          <p:nvPr>
            <p:ph type="body" sz="quarter" idx="41" hasCustomPrompt="true"/>
          </p:nvPr>
        </p:nvSpPr>
        <p:spPr bwMode="gray">
          <a:xfrm>
            <a:off x="7896762" y="2924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51" name="Shape"/>
          <p:cNvSpPr/>
          <p:nvPr userDrawn="true"/>
        </p:nvSpPr>
        <p:spPr bwMode="gray">
          <a:xfrm>
            <a:off x="335360" y="4077585"/>
            <a:ext cx="5184576" cy="2015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06" name="Picture Placeholder 3"/>
          <p:cNvSpPr>
            <a:spLocks noGrp="true"/>
          </p:cNvSpPr>
          <p:nvPr>
            <p:ph type="pic" sz="quarter" idx="30" hasCustomPrompt="true"/>
          </p:nvPr>
        </p:nvSpPr>
        <p:spPr bwMode="gray">
          <a:xfrm>
            <a:off x="551672" y="4293147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7" name="Text Placeholder 5"/>
          <p:cNvSpPr>
            <a:spLocks noGrp="true"/>
          </p:cNvSpPr>
          <p:nvPr>
            <p:ph type="body" sz="quarter" idx="31" hasCustomPrompt="true"/>
          </p:nvPr>
        </p:nvSpPr>
        <p:spPr bwMode="gray">
          <a:xfrm>
            <a:off x="2135672" y="4293147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08" name="Text Placeholder 5"/>
          <p:cNvSpPr>
            <a:spLocks noGrp="true"/>
          </p:cNvSpPr>
          <p:nvPr>
            <p:ph type="body" sz="quarter" idx="32" hasCustomPrompt="true"/>
          </p:nvPr>
        </p:nvSpPr>
        <p:spPr bwMode="gray">
          <a:xfrm>
            <a:off x="2135672" y="4653147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09" name="Text Placeholder 5"/>
          <p:cNvSpPr>
            <a:spLocks noGrp="true"/>
          </p:cNvSpPr>
          <p:nvPr>
            <p:ph type="body" sz="quarter" idx="33" hasCustomPrompt="true"/>
          </p:nvPr>
        </p:nvSpPr>
        <p:spPr bwMode="gray">
          <a:xfrm>
            <a:off x="2135672" y="4869147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10" name="Text Placeholder 5"/>
          <p:cNvSpPr>
            <a:spLocks noGrp="true"/>
          </p:cNvSpPr>
          <p:nvPr>
            <p:ph type="body" sz="quarter" idx="34" hasCustomPrompt="true"/>
          </p:nvPr>
        </p:nvSpPr>
        <p:spPr bwMode="gray">
          <a:xfrm>
            <a:off x="2135672" y="5301283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11" name="Text Placeholder 5"/>
          <p:cNvSpPr>
            <a:spLocks noGrp="true"/>
          </p:cNvSpPr>
          <p:nvPr>
            <p:ph type="body" sz="quarter" idx="35" hasCustomPrompt="true"/>
          </p:nvPr>
        </p:nvSpPr>
        <p:spPr bwMode="gray">
          <a:xfrm>
            <a:off x="2135672" y="5517283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42"/>
          </p:nvPr>
        </p:nvSpPr>
        <p:spPr/>
        <p:txBody>
          <a:bodyPr/>
          <a:lstStyle/>
          <a:p>
            <a:fld id="{EEDA44B3-C0C6-44E4-A52D-2196F87EF3D3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43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44"/>
          </p:nvPr>
        </p:nvSpPr>
        <p:spPr/>
        <p:txBody>
          <a:bodyPr/>
          <a:lstStyle/>
          <a:p>
            <a:fld id="{4D364B72-3CF3-4AAE-ADC7-A09BA8BDA7CD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Four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true"/>
          </p:cNvSpPr>
          <p:nvPr>
            <p:ph type="title" hasCustomPrompt="true"/>
          </p:nvPr>
        </p:nvSpPr>
        <p:spPr bwMode="gray"/>
        <p:txBody>
          <a:bodyPr/>
          <a:lstStyle>
            <a:lvl1pPr/>
          </a:lstStyle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34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335360" y="658800"/>
            <a:ext cx="8063551" cy="360040"/>
          </a:xfrm>
          <a:prstGeom prst="rect">
            <a:avLst/>
          </a:prstGeom>
        </p:spPr>
        <p:txBody>
          <a:bodyPr t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typeface="+mn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2000">
                <a:latin charset="00" panose="020F0502020204030203" pitchFamily="34" typeface="Lato Ligh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r>
              <a:rPr dirty="false" lang="en-GB"/>
              <a:t>Insert your sub-headline in Arial 20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62" name="Shape"/>
          <p:cNvSpPr/>
          <p:nvPr userDrawn="true"/>
        </p:nvSpPr>
        <p:spPr bwMode="gray">
          <a:xfrm>
            <a:off x="335360" y="1484784"/>
            <a:ext cx="5184576" cy="20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94" name="Picture Placeholder 3"/>
          <p:cNvSpPr>
            <a:spLocks noGrp="true"/>
          </p:cNvSpPr>
          <p:nvPr>
            <p:ph type="pic" sz="quarter" idx="17" hasCustomPrompt="true"/>
          </p:nvPr>
        </p:nvSpPr>
        <p:spPr bwMode="gray">
          <a:xfrm>
            <a:off x="55167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95" name="Text Placeholder 5"/>
          <p:cNvSpPr>
            <a:spLocks noGrp="true"/>
          </p:cNvSpPr>
          <p:nvPr>
            <p:ph type="body" sz="quarter" idx="19" hasCustomPrompt="true"/>
          </p:nvPr>
        </p:nvSpPr>
        <p:spPr bwMode="gray">
          <a:xfrm>
            <a:off x="213567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96" name="Text Placeholder 5"/>
          <p:cNvSpPr>
            <a:spLocks noGrp="true"/>
          </p:cNvSpPr>
          <p:nvPr>
            <p:ph type="body" sz="quarter" idx="20" hasCustomPrompt="true"/>
          </p:nvPr>
        </p:nvSpPr>
        <p:spPr bwMode="gray">
          <a:xfrm>
            <a:off x="213567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97" name="Text Placeholder 5"/>
          <p:cNvSpPr>
            <a:spLocks noGrp="true"/>
          </p:cNvSpPr>
          <p:nvPr>
            <p:ph type="body" sz="quarter" idx="21" hasCustomPrompt="true"/>
          </p:nvPr>
        </p:nvSpPr>
        <p:spPr bwMode="gray">
          <a:xfrm>
            <a:off x="213567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98" name="Text Placeholder 5"/>
          <p:cNvSpPr>
            <a:spLocks noGrp="true"/>
          </p:cNvSpPr>
          <p:nvPr>
            <p:ph type="body" sz="quarter" idx="22" hasCustomPrompt="true"/>
          </p:nvPr>
        </p:nvSpPr>
        <p:spPr bwMode="gray">
          <a:xfrm>
            <a:off x="2135672" y="2708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99" name="Text Placeholder 5"/>
          <p:cNvSpPr>
            <a:spLocks noGrp="true"/>
          </p:cNvSpPr>
          <p:nvPr>
            <p:ph type="body" sz="quarter" idx="23" hasCustomPrompt="true"/>
          </p:nvPr>
        </p:nvSpPr>
        <p:spPr bwMode="gray">
          <a:xfrm>
            <a:off x="2135672" y="2924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63" name="Shape"/>
          <p:cNvSpPr/>
          <p:nvPr userDrawn="true"/>
        </p:nvSpPr>
        <p:spPr bwMode="gray">
          <a:xfrm>
            <a:off x="6096000" y="1485297"/>
            <a:ext cx="5184576" cy="20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19" name="Picture Placeholder 3"/>
          <p:cNvSpPr>
            <a:spLocks noGrp="true"/>
          </p:cNvSpPr>
          <p:nvPr>
            <p:ph type="pic" sz="quarter" idx="36" hasCustomPrompt="true"/>
          </p:nvPr>
        </p:nvSpPr>
        <p:spPr bwMode="gray">
          <a:xfrm>
            <a:off x="6312762" y="1700784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20" name="Text Placeholder 5"/>
          <p:cNvSpPr>
            <a:spLocks noGrp="true"/>
          </p:cNvSpPr>
          <p:nvPr>
            <p:ph type="body" sz="quarter" idx="37" hasCustomPrompt="true"/>
          </p:nvPr>
        </p:nvSpPr>
        <p:spPr bwMode="gray">
          <a:xfrm>
            <a:off x="7896762" y="1700784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21" name="Text Placeholder 5"/>
          <p:cNvSpPr>
            <a:spLocks noGrp="true"/>
          </p:cNvSpPr>
          <p:nvPr>
            <p:ph type="body" sz="quarter" idx="38" hasCustomPrompt="true"/>
          </p:nvPr>
        </p:nvSpPr>
        <p:spPr bwMode="gray">
          <a:xfrm>
            <a:off x="7896762" y="206078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22" name="Text Placeholder 5"/>
          <p:cNvSpPr>
            <a:spLocks noGrp="true"/>
          </p:cNvSpPr>
          <p:nvPr>
            <p:ph type="body" sz="quarter" idx="39" hasCustomPrompt="true"/>
          </p:nvPr>
        </p:nvSpPr>
        <p:spPr bwMode="gray">
          <a:xfrm>
            <a:off x="7896762" y="2276784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23" name="Text Placeholder 5"/>
          <p:cNvSpPr>
            <a:spLocks noGrp="true"/>
          </p:cNvSpPr>
          <p:nvPr>
            <p:ph type="body" sz="quarter" idx="40" hasCustomPrompt="true"/>
          </p:nvPr>
        </p:nvSpPr>
        <p:spPr bwMode="gray">
          <a:xfrm>
            <a:off x="7896762" y="2708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24" name="Text Placeholder 5"/>
          <p:cNvSpPr>
            <a:spLocks noGrp="true"/>
          </p:cNvSpPr>
          <p:nvPr>
            <p:ph type="body" sz="quarter" idx="41" hasCustomPrompt="true"/>
          </p:nvPr>
        </p:nvSpPr>
        <p:spPr bwMode="gray">
          <a:xfrm>
            <a:off x="7896762" y="2924920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61" name="Shape"/>
          <p:cNvSpPr/>
          <p:nvPr userDrawn="true"/>
        </p:nvSpPr>
        <p:spPr bwMode="gray">
          <a:xfrm>
            <a:off x="335360" y="4077296"/>
            <a:ext cx="5184576" cy="20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06" name="Picture Placeholder 3"/>
          <p:cNvSpPr>
            <a:spLocks noGrp="true"/>
          </p:cNvSpPr>
          <p:nvPr>
            <p:ph type="pic" sz="quarter" idx="30" hasCustomPrompt="true"/>
          </p:nvPr>
        </p:nvSpPr>
        <p:spPr bwMode="gray">
          <a:xfrm>
            <a:off x="551672" y="4292858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07" name="Text Placeholder 5"/>
          <p:cNvSpPr>
            <a:spLocks noGrp="true"/>
          </p:cNvSpPr>
          <p:nvPr>
            <p:ph type="body" sz="quarter" idx="31" hasCustomPrompt="true"/>
          </p:nvPr>
        </p:nvSpPr>
        <p:spPr bwMode="gray">
          <a:xfrm>
            <a:off x="2135672" y="4292858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08" name="Text Placeholder 5"/>
          <p:cNvSpPr>
            <a:spLocks noGrp="true"/>
          </p:cNvSpPr>
          <p:nvPr>
            <p:ph type="body" sz="quarter" idx="32" hasCustomPrompt="true"/>
          </p:nvPr>
        </p:nvSpPr>
        <p:spPr bwMode="gray">
          <a:xfrm>
            <a:off x="2135672" y="4652858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09" name="Text Placeholder 5"/>
          <p:cNvSpPr>
            <a:spLocks noGrp="true"/>
          </p:cNvSpPr>
          <p:nvPr>
            <p:ph type="body" sz="quarter" idx="33" hasCustomPrompt="true"/>
          </p:nvPr>
        </p:nvSpPr>
        <p:spPr bwMode="gray">
          <a:xfrm>
            <a:off x="2135672" y="4868858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10" name="Text Placeholder 5"/>
          <p:cNvSpPr>
            <a:spLocks noGrp="true"/>
          </p:cNvSpPr>
          <p:nvPr>
            <p:ph type="body" sz="quarter" idx="34" hasCustomPrompt="true"/>
          </p:nvPr>
        </p:nvSpPr>
        <p:spPr bwMode="gray">
          <a:xfrm>
            <a:off x="2135672" y="530099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11" name="Text Placeholder 5"/>
          <p:cNvSpPr>
            <a:spLocks noGrp="true"/>
          </p:cNvSpPr>
          <p:nvPr>
            <p:ph type="body" sz="quarter" idx="35" hasCustomPrompt="true"/>
          </p:nvPr>
        </p:nvSpPr>
        <p:spPr bwMode="gray">
          <a:xfrm>
            <a:off x="2135672" y="551699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65" name="Shape"/>
          <p:cNvSpPr/>
          <p:nvPr userDrawn="true"/>
        </p:nvSpPr>
        <p:spPr bwMode="gray">
          <a:xfrm>
            <a:off x="6096000" y="4077296"/>
            <a:ext cx="5184576" cy="20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rtlCol="false"/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131" name="Picture Placeholder 3"/>
          <p:cNvSpPr>
            <a:spLocks noGrp="true"/>
          </p:cNvSpPr>
          <p:nvPr>
            <p:ph type="pic" sz="quarter" idx="42" hasCustomPrompt="true"/>
          </p:nvPr>
        </p:nvSpPr>
        <p:spPr bwMode="gray">
          <a:xfrm>
            <a:off x="6312762" y="4275958"/>
            <a:ext cx="1368000" cy="1584000"/>
          </a:xfrm>
          <a:prstGeom prst="rect">
            <a:avLst/>
          </a:prstGeom>
          <a:solidFill>
            <a:srgbClr val="D9DADB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32" name="Text Placeholder 5"/>
          <p:cNvSpPr>
            <a:spLocks noGrp="true"/>
          </p:cNvSpPr>
          <p:nvPr>
            <p:ph type="body" sz="quarter" idx="43" hasCustomPrompt="true"/>
          </p:nvPr>
        </p:nvSpPr>
        <p:spPr bwMode="gray">
          <a:xfrm>
            <a:off x="7896762" y="4275958"/>
            <a:ext cx="3168240" cy="216000"/>
          </a:xfrm>
          <a:prstGeom prst="rect">
            <a:avLst/>
          </a:prstGeom>
        </p:spPr>
        <p:txBody>
          <a:bodyPr anchor="t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sz="900" baseline="0" cap="all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Country</a:t>
            </a:r>
          </a:p>
        </p:txBody>
      </p:sp>
      <p:sp>
        <p:nvSpPr>
          <p:cNvPr id="133" name="Text Placeholder 5"/>
          <p:cNvSpPr>
            <a:spLocks noGrp="true"/>
          </p:cNvSpPr>
          <p:nvPr>
            <p:ph type="body" sz="quarter" idx="44" hasCustomPrompt="true"/>
          </p:nvPr>
        </p:nvSpPr>
        <p:spPr bwMode="gray">
          <a:xfrm>
            <a:off x="7896762" y="4635958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10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b="false" sz="11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dirty="false" lang="en-GB"/>
              <a:t>Name Surname</a:t>
            </a:r>
          </a:p>
        </p:txBody>
      </p:sp>
      <p:sp>
        <p:nvSpPr>
          <p:cNvPr id="134" name="Text Placeholder 5"/>
          <p:cNvSpPr>
            <a:spLocks noGrp="true"/>
          </p:cNvSpPr>
          <p:nvPr>
            <p:ph type="body" sz="quarter" idx="45" hasCustomPrompt="true"/>
          </p:nvPr>
        </p:nvSpPr>
        <p:spPr bwMode="gray">
          <a:xfrm>
            <a:off x="7896762" y="4851958"/>
            <a:ext cx="3168240" cy="216000"/>
          </a:xfrm>
          <a:prstGeom prst="rect">
            <a:avLst/>
          </a:prstGeom>
        </p:spPr>
        <p:txBody>
          <a:bodyPr anchor="t" anchorCtr="false" lIns="0" tIns="3600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Job Position</a:t>
            </a:r>
          </a:p>
        </p:txBody>
      </p:sp>
      <p:sp>
        <p:nvSpPr>
          <p:cNvPr id="135" name="Text Placeholder 5"/>
          <p:cNvSpPr>
            <a:spLocks noGrp="true"/>
          </p:cNvSpPr>
          <p:nvPr>
            <p:ph type="body" sz="quarter" idx="46" hasCustomPrompt="true"/>
          </p:nvPr>
        </p:nvSpPr>
        <p:spPr bwMode="gray">
          <a:xfrm>
            <a:off x="7896762" y="528409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Phone number</a:t>
            </a:r>
          </a:p>
        </p:txBody>
      </p:sp>
      <p:sp>
        <p:nvSpPr>
          <p:cNvPr id="136" name="Text Placeholder 5"/>
          <p:cNvSpPr>
            <a:spLocks noGrp="true"/>
          </p:cNvSpPr>
          <p:nvPr>
            <p:ph type="body" sz="quarter" idx="47" hasCustomPrompt="true"/>
          </p:nvPr>
        </p:nvSpPr>
        <p:spPr bwMode="gray">
          <a:xfrm>
            <a:off x="7896762" y="5500094"/>
            <a:ext cx="3168240" cy="216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i="true" sz="1100">
                <a:solidFill>
                  <a:schemeClr val="bg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buNone/>
              <a:defRPr b="false" i="true" sz="11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dirty="false" lang="en-GB"/>
              <a:t>Email address</a:t>
            </a:r>
          </a:p>
        </p:txBody>
      </p:sp>
      <p:sp>
        <p:nvSpPr>
          <p:cNvPr id="2" name="Datumsplatzhalter 1"/>
          <p:cNvSpPr>
            <a:spLocks noGrp="true"/>
          </p:cNvSpPr>
          <p:nvPr>
            <p:ph type="dt" sz="half" idx="48"/>
          </p:nvPr>
        </p:nvSpPr>
        <p:spPr/>
        <p:txBody>
          <a:bodyPr/>
          <a:lstStyle/>
          <a:p>
            <a:fld id="{7EEB957A-A207-4618-8AA6-FB1D28C00119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3" name="Fußzeilenplatzhalter 2"/>
          <p:cNvSpPr>
            <a:spLocks noGrp="true"/>
          </p:cNvSpPr>
          <p:nvPr>
            <p:ph type="ftr" sz="quarter" idx="4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4" name="Foliennummernplatzhalter 3"/>
          <p:cNvSpPr>
            <a:spLocks noGrp="true"/>
          </p:cNvSpPr>
          <p:nvPr>
            <p:ph type="sldNum" sz="quarter" idx="50"/>
          </p:nvPr>
        </p:nvSpPr>
        <p:spPr/>
        <p:txBody>
          <a:bodyPr/>
          <a:lstStyle/>
          <a:p>
            <a:fld id="{692C4488-A67C-4636-8F31-186D551B6CE2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Empt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rce"/>
          <p:cNvSpPr>
            <a:spLocks noGrp="true"/>
          </p:cNvSpPr>
          <p:nvPr>
            <p:ph type="body" sz="quarter" idx="17" hasCustomPrompt="true"/>
          </p:nvPr>
        </p:nvSpPr>
        <p:spPr bwMode="gray">
          <a:xfrm>
            <a:off x="1487488" y="6525000"/>
            <a:ext cx="9144512" cy="144000"/>
          </a:xfrm>
          <a:prstGeom prst="rect">
            <a:avLst/>
          </a:prstGeom>
        </p:spPr>
        <p:txBody>
          <a:bodyPr anchor="b" anchorCtr="false" lIns="0" tIns="0" rIns="0" b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800" baseline="0"/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800"/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800"/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800"/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8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8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8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8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800">
                <a:latin typeface="+mn-lt"/>
              </a:defRPr>
            </a:lvl9pPr>
          </a:lstStyle>
          <a:p>
            <a:pPr lvl="0"/>
            <a:r>
              <a:rPr dirty="false" lang="en-GB"/>
              <a:t>Source, Footnote</a:t>
            </a:r>
          </a:p>
        </p:txBody>
      </p:sp>
      <p:sp>
        <p:nvSpPr>
          <p:cNvPr id="3" name="Datumsplatzhalter 2"/>
          <p:cNvSpPr>
            <a:spLocks noGrp="true"/>
          </p:cNvSpPr>
          <p:nvPr>
            <p:ph type="dt" sz="half" idx="18"/>
          </p:nvPr>
        </p:nvSpPr>
        <p:spPr/>
        <p:txBody>
          <a:bodyPr/>
          <a:lstStyle/>
          <a:p>
            <a:fld id="{24360CFB-55F7-40D9-AC5F-C50EA41EDD9F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4" name="Fußzeilenplatzhalter 3"/>
          <p:cNvSpPr>
            <a:spLocks noGrp="true"/>
          </p:cNvSpPr>
          <p:nvPr>
            <p:ph type="ftr" sz="quarter" idx="19"/>
          </p:nvPr>
        </p:nvSpPr>
        <p:spPr/>
        <p:txBody>
          <a:bodyPr/>
          <a:lstStyle/>
          <a:p>
            <a:endParaRPr dirty="false" lang="en-GB"/>
          </a:p>
        </p:txBody>
      </p:sp>
      <p:sp>
        <p:nvSpPr>
          <p:cNvPr id="5" name="Foliennummernplatzhalter 4"/>
          <p:cNvSpPr>
            <a:spLocks noGrp="true"/>
          </p:cNvSpPr>
          <p:nvPr>
            <p:ph type="sldNum" sz="quarter" idx="20"/>
          </p:nvPr>
        </p:nvSpPr>
        <p:spPr/>
        <p:txBody>
          <a:bodyPr/>
          <a:lstStyle/>
          <a:p>
            <a:fld id="{3DBB6DF7-FDCC-44A9-8F01-306C2D498176}" type="slidenum">
              <a:rPr lang="en-GB" smtClean="false"/>
              <a:t>‹#›</a:t>
            </a:fld>
            <a:endParaRPr dirty="false"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" userDrawn="1">
          <p15:clr>
            <a:srgbClr val="FBAE40"/>
          </p15:clr>
        </p15:guide>
        <p15:guide id="2" orient="horz" pos="3838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En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4" name="Rechteck 3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" name="Rechteck 4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" name="Rechteck 5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cxnSp>
        <p:nvCxnSpPr>
          <p:cNvPr id="254" name="Line"/>
          <p:cNvCxnSpPr/>
          <p:nvPr userDrawn="true"/>
        </p:nvCxnSpPr>
        <p:spPr bwMode="gray">
          <a:xfrm>
            <a:off x="911424" y="908720"/>
            <a:ext cx="23042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1355786"/>
            <a:ext cx="2808312" cy="1440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0" rIns="216000" bIns="396000">
            <a:noAutofit/>
          </a:bodyPr>
          <a:lstStyle>
            <a:lvl1pPr algn="l">
              <a:lnSpc>
                <a:spcPct val="90000"/>
              </a:lnSpc>
              <a:defRPr sz="3000" baseline="0"/>
            </a:lvl1pPr>
          </a:lstStyle>
          <a:p>
            <a:r>
              <a:rPr dirty="false" lang="en-GB"/>
              <a:t>[Thank You]</a:t>
            </a:r>
          </a:p>
        </p:txBody>
      </p:sp>
      <p:sp>
        <p:nvSpPr>
          <p:cNvPr id="27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695400" y="5877304"/>
            <a:ext cx="2808312" cy="288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0" rIns="216000" bIns="3600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pPr lvl="0"/>
            <a:r>
              <a:rPr dirty="false" lang="en-GB"/>
              <a:t>gfk.com</a:t>
            </a:r>
          </a:p>
        </p:txBody>
      </p:sp>
      <p:pic>
        <p:nvPicPr>
          <p:cNvPr id="2" name="Picture 1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End slide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  <a:solidFill>
            <a:schemeClr val="tx1"/>
          </a:solidFill>
        </p:grpSpPr>
        <p:sp>
          <p:nvSpPr>
            <p:cNvPr id="4" name="Rechteck 3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5" name="Rechteck 4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6" name="Rechteck 5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>
                <a:latin typeface="+mj-lt"/>
              </a:endParaRPr>
            </a:p>
          </p:txBody>
        </p:sp>
      </p:grpSp>
      <p:cxnSp>
        <p:nvCxnSpPr>
          <p:cNvPr id="254" name="Line"/>
          <p:cNvCxnSpPr/>
          <p:nvPr userDrawn="true"/>
        </p:nvCxnSpPr>
        <p:spPr bwMode="gray">
          <a:xfrm>
            <a:off x="911424" y="908720"/>
            <a:ext cx="23042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1355786"/>
            <a:ext cx="2808312" cy="1440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0" rIns="216000" bIns="396000">
            <a:noAutofit/>
          </a:bodyPr>
          <a:lstStyle>
            <a:lvl1pPr algn="l">
              <a:lnSpc>
                <a:spcPct val="90000"/>
              </a:lnSpc>
              <a:defRPr sz="3000" baseline="0"/>
            </a:lvl1pPr>
          </a:lstStyle>
          <a:p>
            <a:r>
              <a:rPr dirty="false" lang="en-GB"/>
              <a:t>[Thank You]</a:t>
            </a:r>
          </a:p>
        </p:txBody>
      </p:sp>
      <p:sp>
        <p:nvSpPr>
          <p:cNvPr id="27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695400" y="5877304"/>
            <a:ext cx="2808312" cy="288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0" rIns="216000" bIns="3600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true" sz="1600">
                <a:solidFill>
                  <a:schemeClr val="tx2"/>
                </a:solidFill>
                <a:latin typeface="+mj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pPr lvl="0"/>
            <a:r>
              <a:rPr dirty="false" lang="en-GB"/>
              <a:t>gfk.com</a:t>
            </a:r>
          </a:p>
        </p:txBody>
      </p:sp>
      <p:pic>
        <p:nvPicPr>
          <p:cNvPr id="2" name="Picture 1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400" y="334800"/>
            <a:ext cx="1364400" cy="579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End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4" name="Rechteck 3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" name="Rechteck 4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" name="Rechteck 5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cxnSp>
        <p:nvCxnSpPr>
          <p:cNvPr id="254" name="Line"/>
          <p:cNvCxnSpPr/>
          <p:nvPr userDrawn="true"/>
        </p:nvCxnSpPr>
        <p:spPr bwMode="gray">
          <a:xfrm>
            <a:off x="911424" y="908720"/>
            <a:ext cx="23042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1772816"/>
            <a:ext cx="5112568" cy="1440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36000" rIns="216000" bIns="396000">
            <a:noAutofit/>
          </a:bodyPr>
          <a:lstStyle>
            <a:lvl1pPr algn="l">
              <a:lnSpc>
                <a:spcPct val="90000"/>
              </a:lnSpc>
              <a:defRPr sz="3000" baseline="0"/>
            </a:lvl1pPr>
          </a:lstStyle>
          <a:p>
            <a:r>
              <a:rPr dirty="false" lang="en-GB"/>
              <a:t>[Thank You and Call to action]</a:t>
            </a:r>
          </a:p>
        </p:txBody>
      </p:sp>
      <p:sp>
        <p:nvSpPr>
          <p:cNvPr id="270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695400" y="2996952"/>
            <a:ext cx="5112568" cy="864096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tIns="0" rIns="216000" bIns="3600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true"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pPr lvl="0"/>
            <a:r>
              <a:rPr dirty="false" lang="en-GB"/>
              <a:t>gfk.com</a:t>
            </a:r>
          </a:p>
        </p:txBody>
      </p:sp>
      <p:pic>
        <p:nvPicPr>
          <p:cNvPr id="10" name="Picture 9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End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4" name="Rechteck 3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" name="Rechteck 4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" name="Rechteck 5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1" name="Rechteck 460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271" name="Shape"/>
          <p:cNvSpPr/>
          <p:nvPr userDrawn="true"/>
        </p:nvSpPr>
        <p:spPr bwMode="gray">
          <a:xfrm>
            <a:off x="839416" y="1988840"/>
            <a:ext cx="6480720" cy="4156745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7288205 w 8604028"/>
              <a:gd name="connsiteY2" fmla="*/ 427647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7288205 w 8604028"/>
              <a:gd name="connsiteY2" fmla="*/ 4306956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84708 w 8604028"/>
              <a:gd name="connsiteY2" fmla="*/ 4136122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984708" y="4136122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270" name="Shape"/>
          <p:cNvSpPr/>
          <p:nvPr userDrawn="true"/>
        </p:nvSpPr>
        <p:spPr bwMode="gray">
          <a:xfrm>
            <a:off x="911415" y="2060841"/>
            <a:ext cx="6336713" cy="4032000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7288205 w 8604028"/>
              <a:gd name="connsiteY2" fmla="*/ 427647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7288205 w 8604028"/>
              <a:gd name="connsiteY2" fmla="*/ 4306956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7003677 w 8604028"/>
              <a:gd name="connsiteY2" fmla="*/ 4117289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7003677" y="4117289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255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1198800" y="2350800"/>
            <a:ext cx="4896000" cy="1008000"/>
          </a:xfrm>
          <a:prstGeom prst="rect">
            <a:avLst/>
          </a:prstGeom>
          <a:noFill/>
          <a:ln w="127">
            <a:noFill/>
          </a:ln>
        </p:spPr>
        <p:txBody>
          <a:bodyPr anchor="t" lIns="0" tIns="0" rIns="0" bIns="0">
            <a:noAutofit/>
          </a:bodyPr>
          <a:lstStyle>
            <a:lvl1pPr algn="l">
              <a:lnSpc>
                <a:spcPct val="90000"/>
              </a:lnSpc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dirty="false" lang="en-GB"/>
              <a:t>[Thank You and Call to action]</a:t>
            </a:r>
          </a:p>
        </p:txBody>
      </p:sp>
      <p:sp>
        <p:nvSpPr>
          <p:cNvPr id="274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1198800" y="3573048"/>
            <a:ext cx="4896008" cy="288000"/>
          </a:xfrm>
          <a:prstGeom prst="rect">
            <a:avLst/>
          </a:prstGeom>
          <a:noFill/>
          <a:ln w="127">
            <a:noFill/>
          </a:ln>
        </p:spPr>
        <p:txBody>
          <a:bodyPr anchor="t" lIns="0" tIns="0" r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true"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pPr lvl="0"/>
            <a:r>
              <a:rPr dirty="false" lang="en-GB"/>
              <a:t>gfk.com</a:t>
            </a:r>
          </a:p>
        </p:txBody>
      </p:sp>
      <p:pic>
        <p:nvPicPr>
          <p:cNvPr id="10" name="Picture 9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End slid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4" name="Rechteck 3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" name="Rechteck 4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" name="Rechteck 5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7" name="Rechteck 6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0" name="Rechteck 389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1" name="Rechteck 390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2" name="Rechteck 391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3" name="Rechteck 392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4" name="Rechteck 393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5" name="Rechteck 394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6" name="Rechteck 395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7" name="Rechteck 396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8" name="Rechteck 397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9" name="Rechteck 398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0" name="Rechteck 399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1" name="Rechteck 400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2" name="Rechteck 401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3" name="Rechteck 402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4" name="Rechteck 403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5" name="Rechteck 404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6" name="Rechteck 405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4" name="Rechteck 443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5" name="Rechteck 444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6" name="Rechteck 445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7" name="Rechteck 446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8" name="Rechteck 447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9" name="Rechteck 448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0" name="Rechteck 449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1" name="Rechteck 450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2" name="Rechteck 451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3" name="Rechteck 452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4" name="Rechteck 453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5" name="Rechteck 454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6" name="Rechteck 455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7" name="Rechteck 456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8" name="Rechteck 457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9" name="Rechteck 458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0" name="Rechteck 459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1" name="Rechteck 460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sp>
        <p:nvSpPr>
          <p:cNvPr id="275" name="Shape"/>
          <p:cNvSpPr/>
          <p:nvPr userDrawn="true"/>
        </p:nvSpPr>
        <p:spPr bwMode="gray">
          <a:xfrm>
            <a:off x="839417" y="1988840"/>
            <a:ext cx="3024336" cy="3096344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517775" y="2520950"/>
                </a:lnTo>
                <a:lnTo>
                  <a:pt x="0" y="30241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274" name="Shape"/>
          <p:cNvSpPr/>
          <p:nvPr userDrawn="true"/>
        </p:nvSpPr>
        <p:spPr bwMode="gray">
          <a:xfrm>
            <a:off x="909753" y="2059253"/>
            <a:ext cx="2881991" cy="2953923"/>
          </a:xfrm>
          <a:custGeom>
            <a:avLst/>
            <a:gdLst>
              <a:gd name="connsiteX0" fmla="*/ 0 w 3022600"/>
              <a:gd name="connsiteY0" fmla="*/ 0 h 3024187"/>
              <a:gd name="connsiteX1" fmla="*/ 3022600 w 3022600"/>
              <a:gd name="connsiteY1" fmla="*/ 0 h 3024187"/>
              <a:gd name="connsiteX2" fmla="*/ 2517775 w 3022600"/>
              <a:gd name="connsiteY2" fmla="*/ 2520950 h 3024187"/>
              <a:gd name="connsiteX3" fmla="*/ 0 w 3022600"/>
              <a:gd name="connsiteY3" fmla="*/ 3024187 h 30241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3024187" fill="norm" stroke="true" extrusionOk="true">
                <a:moveTo>
                  <a:pt x="0" y="0"/>
                </a:moveTo>
                <a:lnTo>
                  <a:pt x="3022600" y="0"/>
                </a:lnTo>
                <a:lnTo>
                  <a:pt x="2517775" y="2520950"/>
                </a:lnTo>
                <a:lnTo>
                  <a:pt x="0" y="302418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tIns="36000" rIns="72000" bIns="36000" wrap="square" rtlCol="false">
            <a:noAutofit/>
          </a:bodyPr>
          <a:lstStyle/>
          <a:p>
            <a:pPr algn="ctr">
              <a:lnSpc>
                <a:spcPct val="125000"/>
              </a:lnSpc>
            </a:pPr>
            <a:endParaRPr sz="1600" dirty="false" lang="en-GB"/>
          </a:p>
        </p:txBody>
      </p:sp>
      <p:sp>
        <p:nvSpPr>
          <p:cNvPr id="255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1198800" y="2350800"/>
            <a:ext cx="2279173" cy="1296000"/>
          </a:xfrm>
          <a:prstGeom prst="rect">
            <a:avLst/>
          </a:prstGeom>
          <a:noFill/>
          <a:ln w="127">
            <a:noFill/>
          </a:ln>
        </p:spPr>
        <p:txBody>
          <a:bodyPr anchor="t" lIns="0" tIns="0" rIns="0" bIns="0">
            <a:noAutofit/>
          </a:bodyPr>
          <a:lstStyle>
            <a:lvl1pPr algn="l">
              <a:lnSpc>
                <a:spcPct val="90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dirty="false" lang="en-GB"/>
              <a:t>[Thank You]</a:t>
            </a:r>
          </a:p>
        </p:txBody>
      </p:sp>
      <p:sp>
        <p:nvSpPr>
          <p:cNvPr id="271" name="Subtitle"/>
          <p:cNvSpPr>
            <a:spLocks noGrp="true"/>
          </p:cNvSpPr>
          <p:nvPr>
            <p:ph type="subTitle" idx="13" hasCustomPrompt="true"/>
          </p:nvPr>
        </p:nvSpPr>
        <p:spPr bwMode="gray">
          <a:xfrm>
            <a:off x="1198800" y="4005096"/>
            <a:ext cx="2142905" cy="288000"/>
          </a:xfrm>
          <a:prstGeom prst="rect">
            <a:avLst/>
          </a:prstGeom>
          <a:noFill/>
          <a:ln w="127">
            <a:noFill/>
          </a:ln>
        </p:spPr>
        <p:txBody>
          <a:bodyPr anchor="t" lIns="0" tIns="0" rIns="0" wrap="none"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true"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B0604020202020204" pitchFamily="34" typeface="Arial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  <a:latin typeface="+mj-lt"/>
                <a:ea charset="00" panose="020F0502020204030203" pitchFamily="34" typeface="Lato Light"/>
                <a:cs charset="00" panose="020F0502020204030203" pitchFamily="34" typeface="Lato Light"/>
              </a:defRPr>
            </a:lvl9pPr>
          </a:lstStyle>
          <a:p>
            <a:pPr lvl="0"/>
            <a:r>
              <a:rPr dirty="false" lang="en-GB"/>
              <a:t>gfk.com</a:t>
            </a:r>
          </a:p>
        </p:txBody>
      </p:sp>
      <p:pic>
        <p:nvPicPr>
          <p:cNvPr id="10" name="Picture 9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End slid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icture"/>
          <p:cNvSpPr>
            <a:spLocks noGrp="true"/>
          </p:cNvSpPr>
          <p:nvPr>
            <p:ph type="pic" sz="quarter" idx="18" hasCustomPrompt="true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 fill="norm" stroke="true" extrusionOk="true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17" name="Titel 2"/>
          <p:cNvSpPr>
            <a:spLocks noGrp="true"/>
          </p:cNvSpPr>
          <p:nvPr>
            <p:ph type="title" hasCustomPrompt="true"/>
          </p:nvPr>
        </p:nvSpPr>
        <p:spPr bwMode="gray">
          <a:xfrm>
            <a:off x="909754" y="2059254"/>
            <a:ext cx="2881991" cy="2953923"/>
          </a:xfrm>
          <a:custGeom>
            <a:avLst/>
            <a:gdLst>
              <a:gd name="connsiteX0" fmla="*/ 0 w 2881991"/>
              <a:gd name="connsiteY0" fmla="*/ 0 h 2953923"/>
              <a:gd name="connsiteX1" fmla="*/ 2881991 w 2881991"/>
              <a:gd name="connsiteY1" fmla="*/ 0 h 2953923"/>
              <a:gd name="connsiteX2" fmla="*/ 2400650 w 2881991"/>
              <a:gd name="connsiteY2" fmla="*/ 2462378 h 2953923"/>
              <a:gd name="connsiteX3" fmla="*/ 0 w 2881991"/>
              <a:gd name="connsiteY3" fmla="*/ 2953923 h 29539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991" h="2953923" fill="norm" stroke="true" extrusionOk="true">
                <a:moveTo>
                  <a:pt x="0" y="0"/>
                </a:moveTo>
                <a:lnTo>
                  <a:pt x="2881991" y="0"/>
                </a:lnTo>
                <a:lnTo>
                  <a:pt x="2400650" y="2462378"/>
                </a:lnTo>
                <a:lnTo>
                  <a:pt x="0" y="2953923"/>
                </a:lnTo>
                <a:close/>
              </a:path>
            </a:pathLst>
          </a:cu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324000" tIns="288000" rIns="216000" wrap="square">
            <a:noAutofit/>
          </a:bodyPr>
          <a:lstStyle>
            <a:lvl1pPr marL="0" indent="0">
              <a:defRPr sz="240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[Thank You]</a:t>
            </a:r>
          </a:p>
        </p:txBody>
      </p:sp>
      <p:sp>
        <p:nvSpPr>
          <p:cNvPr id="15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911424" y="3357000"/>
            <a:ext cx="2448272" cy="1008000"/>
          </a:xfrm>
          <a:prstGeom prst="rect">
            <a:avLst/>
          </a:prstGeom>
          <a:noFill/>
          <a:ln w="0">
            <a:noFill/>
          </a:ln>
        </p:spPr>
        <p:txBody>
          <a:bodyPr lIns="324000" rIns="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tx2"/>
                </a:solidFill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600">
                <a:solidFill>
                  <a:schemeClr val="bg2"/>
                </a:solidFill>
                <a:latin typeface="+mj-lt"/>
              </a:defRPr>
            </a:lvl9pPr>
          </a:lstStyle>
          <a:p>
            <a:r>
              <a:rPr dirty="false" lang="en-GB"/>
              <a:t>gfk.com</a:t>
            </a:r>
          </a:p>
        </p:txBody>
      </p:sp>
      <p:pic>
        <p:nvPicPr>
          <p:cNvPr id="2" name="Picture 1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2 | Petro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7" name="Rechteck 6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8" name="Rechteck 7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" name="Rechteck 12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" name="Rechteck 13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" name="Rechteck 14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" name="Rechteck 15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" name="Rechteck 16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" name="Rechteck 17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" name="Rechteck 18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" name="Rechteck 19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" name="Rechteck 20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" name="Rechteck 21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" name="Rechteck 22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" name="Rechteck 23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" name="Rechteck 24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" name="Rechteck 25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" name="Rechteck 26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" name="Rechteck 27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" name="Rechteck 29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" name="Rechteck 31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" name="Rechteck 32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" name="Rechteck 3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" name="Rechteck 3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" name="Rechteck 3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" name="Rechteck 3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9" name="Rechteck 3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" name="Rechteck 4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" name="Rechteck 4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" name="Rechteck 4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" name="Rechteck 4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5" name="Rechteck 4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6" name="Rechteck 4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7" name="Rechteck 4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8" name="Rechteck 4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9" name="Rechteck 4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0" name="Rechteck 4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1" name="Rechteck 5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2" name="Rechteck 5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3" name="Rechteck 5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4" name="Rechteck 5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5" name="Rechteck 5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6" name="Rechteck 5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7" name="Rechteck 5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8" name="Rechteck 5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59" name="Rechteck 5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0" name="Rechteck 5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1" name="Rechteck 6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2" name="Rechteck 6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63" name="Rechteck 6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8" name="Rechteck 127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9" name="Rechteck 128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0" name="Rechteck 129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1" name="Rechteck 130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2" name="Rechteck 131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3" name="Rechteck 132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4" name="Rechteck 133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5" name="Rechteck 134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6" name="Rechteck 135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7" name="Rechteck 136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8" name="Rechteck 137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39" name="Rechteck 138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0" name="Rechteck 139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1" name="Rechteck 140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2" name="Rechteck 141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3" name="Rechteck 142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4" name="Rechteck 143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5" name="Rechteck 144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6" name="Rechteck 145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7" name="Rechteck 146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8" name="Rechteck 147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49" name="Rechteck 148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0" name="Rechteck 149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1" name="Rechteck 150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2" name="Rechteck 151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3" name="Rechteck 152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4" name="Rechteck 153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5" name="Rechteck 154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6" name="Rechteck 155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7" name="Rechteck 156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8" name="Rechteck 157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59" name="Rechteck 158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0" name="Rechteck 159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1" name="Rechteck 160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2" name="Rechteck 161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3" name="Rechteck 162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4" name="Rechteck 163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5" name="Rechteck 164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6" name="Rechteck 165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7" name="Rechteck 166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8" name="Rechteck 167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69" name="Rechteck 168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0" name="Rechteck 169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1" name="Rechteck 170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4" name="Rechteck 173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5" name="Rechteck 174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6" name="Rechteck 185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7" name="Rechteck 186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8" name="Rechteck 187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89" name="Rechteck 188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0" name="Rechteck 189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1" name="Rechteck 190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2" name="Rechteck 191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3" name="Rechteck 192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4" name="Rechteck 193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5" name="Rechteck 194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6" name="Rechteck 195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97" name="Rechteck 196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7" name="Rechteck 406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8" name="Rechteck 407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9" name="Rechteck 408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0" name="Rechteck 409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1" name="Rechteck 410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2" name="Rechteck 411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3" name="Rechteck 412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4" name="Rechteck 413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5" name="Rechteck 414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6" name="Rechteck 415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7" name="Rechteck 416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8" name="Rechteck 417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19" name="Rechteck 418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0" name="Rechteck 419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1" name="Rechteck 420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2" name="Rechteck 421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3" name="Rechteck 422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4" name="Rechteck 423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5" name="Rechteck 424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6" name="Rechteck 425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7" name="Rechteck 426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8" name="Rechteck 427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29" name="Rechteck 428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0" name="Rechteck 429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1" name="Rechteck 430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2" name="Rechteck 431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3" name="Rechteck 432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4" name="Rechteck 433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5" name="Rechteck 434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6" name="Rechteck 435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7" name="Rechteck 436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8" name="Rechteck 437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39" name="Rechteck 438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0" name="Rechteck 439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1" name="Rechteck 440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2" name="Rechteck 441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43" name="Rechteck 442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447" name="Gruppieren 446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448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rgbClr val="519F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0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451" name="Shape"/>
          <p:cNvSpPr/>
          <p:nvPr userDrawn="true"/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rgbClr val="519FBC"/>
          </a:solidFill>
          <a:ln w="9525" cap="flat">
            <a:noFill/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452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4656384" y="2205159"/>
            <a:ext cx="4896000" cy="1368000"/>
          </a:xfrm>
          <a:prstGeom prst="rect">
            <a:avLst/>
          </a:prstGeom>
        </p:spPr>
        <p:txBody>
          <a:bodyPr anchor="t" tIns="54000">
            <a:noAutofit/>
          </a:bodyPr>
          <a:lstStyle>
            <a:lvl1pPr algn="l">
              <a:lnSpc>
                <a:spcPct val="90000"/>
              </a:lnSpc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dirty="false" lang="en-GB"/>
              <a:t>Insert your long title of presentation here in maximal three lines</a:t>
            </a:r>
          </a:p>
        </p:txBody>
      </p:sp>
      <p:sp>
        <p:nvSpPr>
          <p:cNvPr id="453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4656384" y="3789160"/>
            <a:ext cx="4320000" cy="1080000"/>
          </a:xfrm>
          <a:prstGeom prst="rect">
            <a:avLst/>
          </a:prstGeom>
        </p:spPr>
        <p:txBody>
          <a:bodyPr/>
          <a:lstStyle>
            <a:lvl1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445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2348992"/>
            <a:ext cx="252028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446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2564992"/>
            <a:ext cx="2520280" cy="79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1" name="Rechteck 220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2" name="Rechteck 221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3" name="Rechteck 222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4" name="Rechteck 223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5" name="Rechteck 22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6" name="Rechteck 22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7" name="Rechteck 22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8" name="Rechteck 22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9" name="Rechteck 22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0" name="Rechteck 22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1" name="Rechteck 23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2" name="Rechteck 23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391" name="Gruppieren 390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392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4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397" name="Bildplatzhalter 396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5760640 w 5760640"/>
              <a:gd name="connsiteY0" fmla="*/ 0 h 3463099"/>
              <a:gd name="connsiteX1" fmla="*/ 4609453 w 5760640"/>
              <a:gd name="connsiteY1" fmla="*/ 2311556 h 3463099"/>
              <a:gd name="connsiteX2" fmla="*/ 0 w 5760640"/>
              <a:gd name="connsiteY2" fmla="*/ 3463099 h 3463099"/>
              <a:gd name="connsiteX3" fmla="*/ 0 w 5760640"/>
              <a:gd name="connsiteY3" fmla="*/ 518 h 34630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0640" h="3463099" fill="norm" stroke="true" extrusionOk="true">
                <a:moveTo>
                  <a:pt x="5760640" y="0"/>
                </a:moveTo>
                <a:lnTo>
                  <a:pt x="4609453" y="2311556"/>
                </a:lnTo>
                <a:lnTo>
                  <a:pt x="0" y="3463099"/>
                </a:lnTo>
                <a:lnTo>
                  <a:pt x="0" y="518"/>
                </a:lnTo>
                <a:close/>
              </a:path>
            </a:pathLst>
          </a:custGeom>
          <a:solidFill>
            <a:srgbClr val="FFA52F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2" name="Title"/>
          <p:cNvSpPr>
            <a:spLocks noGrp="true"/>
          </p:cNvSpPr>
          <p:nvPr userDrawn="true">
            <p:ph type="ctrTitle" hasCustomPrompt="true"/>
          </p:nvPr>
        </p:nvSpPr>
        <p:spPr bwMode="gray">
          <a:xfrm>
            <a:off x="695400" y="2564904"/>
            <a:ext cx="2952000" cy="115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rPr dirty="false" lang="en-GB"/>
              <a:t>Insert your long title here in max. three lines</a:t>
            </a:r>
          </a:p>
        </p:txBody>
      </p:sp>
      <p:sp>
        <p:nvSpPr>
          <p:cNvPr id="3" name="Subtitle 2"/>
          <p:cNvSpPr>
            <a:spLocks noGrp="true"/>
          </p:cNvSpPr>
          <p:nvPr userDrawn="true">
            <p:ph type="subTitle" idx="1" hasCustomPrompt="true"/>
          </p:nvPr>
        </p:nvSpPr>
        <p:spPr bwMode="gray">
          <a:xfrm>
            <a:off x="695400" y="3717032"/>
            <a:ext cx="2952000" cy="1202385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1" name="Author"/>
          <p:cNvSpPr>
            <a:spLocks noGrp="true"/>
          </p:cNvSpPr>
          <p:nvPr userDrawn="true">
            <p:ph type="body" sz="quarter" idx="14" hasCustomPrompt="true"/>
          </p:nvPr>
        </p:nvSpPr>
        <p:spPr bwMode="gray">
          <a:xfrm>
            <a:off x="695400" y="4869160"/>
            <a:ext cx="295200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4" name="Department, Date"/>
          <p:cNvSpPr>
            <a:spLocks noGrp="true"/>
          </p:cNvSpPr>
          <p:nvPr userDrawn="true">
            <p:ph type="body" sz="quarter" idx="15" hasCustomPrompt="true"/>
          </p:nvPr>
        </p:nvSpPr>
        <p:spPr bwMode="gray">
          <a:xfrm>
            <a:off x="695400" y="5085160"/>
            <a:ext cx="2952000" cy="720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5" name="Picture 4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with picture | Mage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1" name="Rechteck 220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2" name="Rechteck 221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3" name="Rechteck 222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4" name="Rechteck 223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5" name="Rechteck 22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6" name="Rechteck 22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7" name="Rechteck 22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8" name="Rechteck 22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9" name="Rechteck 22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0" name="Rechteck 22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1" name="Rechteck 23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2" name="Rechteck 23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403" name="Gruppieren 402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404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6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407" name="Bildplatzhalter 406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5760640 w 5760640"/>
              <a:gd name="connsiteY0" fmla="*/ 0 h 3463099"/>
              <a:gd name="connsiteX1" fmla="*/ 4609453 w 5760640"/>
              <a:gd name="connsiteY1" fmla="*/ 2311556 h 3463099"/>
              <a:gd name="connsiteX2" fmla="*/ 0 w 5760640"/>
              <a:gd name="connsiteY2" fmla="*/ 3463099 h 3463099"/>
              <a:gd name="connsiteX3" fmla="*/ 0 w 5760640"/>
              <a:gd name="connsiteY3" fmla="*/ 518 h 34630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0640" h="3463099" fill="norm" stroke="true" extrusionOk="true">
                <a:moveTo>
                  <a:pt x="5760640" y="0"/>
                </a:moveTo>
                <a:lnTo>
                  <a:pt x="4609453" y="2311556"/>
                </a:lnTo>
                <a:lnTo>
                  <a:pt x="0" y="3463099"/>
                </a:lnTo>
                <a:lnTo>
                  <a:pt x="0" y="518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399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695400" y="2564904"/>
            <a:ext cx="2952000" cy="115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rPr dirty="false" lang="en-GB"/>
              <a:t>Insert your long title here in max. three lines</a:t>
            </a:r>
          </a:p>
        </p:txBody>
      </p:sp>
      <p:sp>
        <p:nvSpPr>
          <p:cNvPr id="400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695400" y="3717032"/>
            <a:ext cx="2952000" cy="1202385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401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4869160"/>
            <a:ext cx="295200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402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5085160"/>
            <a:ext cx="2952000" cy="720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le with picture |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true"/>
        </p:nvGrpSpPr>
        <p:grpSpPr>
          <a:xfrm>
            <a:off x="317360" y="1484784"/>
            <a:ext cx="11539280" cy="4626512"/>
            <a:chOff x="317360" y="1484784"/>
            <a:chExt cx="11539280" cy="4626512"/>
          </a:xfrm>
        </p:grpSpPr>
        <p:sp>
          <p:nvSpPr>
            <p:cNvPr id="8" name="Rechteck 7"/>
            <p:cNvSpPr/>
            <p:nvPr userDrawn="true"/>
          </p:nvSpPr>
          <p:spPr bwMode="gray">
            <a:xfrm>
              <a:off x="1126257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9" name="Rechteck 8"/>
            <p:cNvSpPr/>
            <p:nvPr userDrawn="true"/>
          </p:nvSpPr>
          <p:spPr bwMode="gray">
            <a:xfrm>
              <a:off x="1068651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1" name="Rechteck 10"/>
            <p:cNvSpPr/>
            <p:nvPr userDrawn="true"/>
          </p:nvSpPr>
          <p:spPr bwMode="gray">
            <a:xfrm>
              <a:off x="1011044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2" name="Rechteck 11"/>
            <p:cNvSpPr/>
            <p:nvPr userDrawn="true"/>
          </p:nvSpPr>
          <p:spPr bwMode="gray">
            <a:xfrm>
              <a:off x="953438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" name="Rechteck 28"/>
            <p:cNvSpPr/>
            <p:nvPr userDrawn="true"/>
          </p:nvSpPr>
          <p:spPr bwMode="gray">
            <a:xfrm>
              <a:off x="895832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40" name="Rechteck 39"/>
            <p:cNvSpPr/>
            <p:nvPr userDrawn="true"/>
          </p:nvSpPr>
          <p:spPr bwMode="gray">
            <a:xfrm>
              <a:off x="838225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2" name="Rechteck 171"/>
            <p:cNvSpPr/>
            <p:nvPr userDrawn="true"/>
          </p:nvSpPr>
          <p:spPr bwMode="gray">
            <a:xfrm>
              <a:off x="780619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173" name="Rechteck 172"/>
            <p:cNvSpPr/>
            <p:nvPr userDrawn="true"/>
          </p:nvSpPr>
          <p:spPr bwMode="gray">
            <a:xfrm>
              <a:off x="723012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09" name="Rechteck 208"/>
            <p:cNvSpPr/>
            <p:nvPr userDrawn="true"/>
          </p:nvSpPr>
          <p:spPr bwMode="gray">
            <a:xfrm>
              <a:off x="665406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0" name="Rechteck 209"/>
            <p:cNvSpPr/>
            <p:nvPr userDrawn="true"/>
          </p:nvSpPr>
          <p:spPr bwMode="gray">
            <a:xfrm>
              <a:off x="607800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1" name="Rechteck 210"/>
            <p:cNvSpPr/>
            <p:nvPr userDrawn="true"/>
          </p:nvSpPr>
          <p:spPr bwMode="gray">
            <a:xfrm>
              <a:off x="550193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2" name="Rechteck 211"/>
            <p:cNvSpPr/>
            <p:nvPr userDrawn="true"/>
          </p:nvSpPr>
          <p:spPr bwMode="gray">
            <a:xfrm>
              <a:off x="492587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3" name="Rechteck 212"/>
            <p:cNvSpPr/>
            <p:nvPr userDrawn="true"/>
          </p:nvSpPr>
          <p:spPr bwMode="gray">
            <a:xfrm>
              <a:off x="434980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4" name="Rechteck 213"/>
            <p:cNvSpPr/>
            <p:nvPr userDrawn="true"/>
          </p:nvSpPr>
          <p:spPr bwMode="gray">
            <a:xfrm>
              <a:off x="377374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5" name="Rechteck 214"/>
            <p:cNvSpPr/>
            <p:nvPr userDrawn="true"/>
          </p:nvSpPr>
          <p:spPr bwMode="gray">
            <a:xfrm>
              <a:off x="319768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6" name="Rechteck 215"/>
            <p:cNvSpPr/>
            <p:nvPr userDrawn="true"/>
          </p:nvSpPr>
          <p:spPr bwMode="gray">
            <a:xfrm>
              <a:off x="2621616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7" name="Rechteck 216"/>
            <p:cNvSpPr/>
            <p:nvPr userDrawn="true"/>
          </p:nvSpPr>
          <p:spPr bwMode="gray">
            <a:xfrm>
              <a:off x="2045552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8" name="Rechteck 217"/>
            <p:cNvSpPr/>
            <p:nvPr userDrawn="true"/>
          </p:nvSpPr>
          <p:spPr bwMode="gray">
            <a:xfrm>
              <a:off x="1469488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19" name="Rechteck 218"/>
            <p:cNvSpPr/>
            <p:nvPr userDrawn="true"/>
          </p:nvSpPr>
          <p:spPr bwMode="gray">
            <a:xfrm>
              <a:off x="893424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0" name="Rechteck 219"/>
            <p:cNvSpPr/>
            <p:nvPr userDrawn="true"/>
          </p:nvSpPr>
          <p:spPr bwMode="gray">
            <a:xfrm>
              <a:off x="31736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1" name="Rechteck 220"/>
            <p:cNvSpPr/>
            <p:nvPr userDrawn="true"/>
          </p:nvSpPr>
          <p:spPr bwMode="gray">
            <a:xfrm>
              <a:off x="1126257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2" name="Rechteck 221"/>
            <p:cNvSpPr/>
            <p:nvPr userDrawn="true"/>
          </p:nvSpPr>
          <p:spPr bwMode="gray">
            <a:xfrm>
              <a:off x="1068651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3" name="Rechteck 222"/>
            <p:cNvSpPr/>
            <p:nvPr userDrawn="true"/>
          </p:nvSpPr>
          <p:spPr bwMode="gray">
            <a:xfrm>
              <a:off x="1011044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4" name="Rechteck 223"/>
            <p:cNvSpPr/>
            <p:nvPr userDrawn="true"/>
          </p:nvSpPr>
          <p:spPr bwMode="gray">
            <a:xfrm>
              <a:off x="953438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5" name="Rechteck 224"/>
            <p:cNvSpPr/>
            <p:nvPr userDrawn="true"/>
          </p:nvSpPr>
          <p:spPr bwMode="gray">
            <a:xfrm>
              <a:off x="895832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6" name="Rechteck 225"/>
            <p:cNvSpPr/>
            <p:nvPr userDrawn="true"/>
          </p:nvSpPr>
          <p:spPr bwMode="gray">
            <a:xfrm>
              <a:off x="838225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7" name="Rechteck 226"/>
            <p:cNvSpPr/>
            <p:nvPr userDrawn="true"/>
          </p:nvSpPr>
          <p:spPr bwMode="gray">
            <a:xfrm>
              <a:off x="780619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8" name="Rechteck 227"/>
            <p:cNvSpPr/>
            <p:nvPr userDrawn="true"/>
          </p:nvSpPr>
          <p:spPr bwMode="gray">
            <a:xfrm>
              <a:off x="723012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29" name="Rechteck 228"/>
            <p:cNvSpPr/>
            <p:nvPr userDrawn="true"/>
          </p:nvSpPr>
          <p:spPr bwMode="gray">
            <a:xfrm>
              <a:off x="665406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0" name="Rechteck 229"/>
            <p:cNvSpPr/>
            <p:nvPr userDrawn="true"/>
          </p:nvSpPr>
          <p:spPr bwMode="gray">
            <a:xfrm>
              <a:off x="607800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1" name="Rechteck 230"/>
            <p:cNvSpPr/>
            <p:nvPr userDrawn="true"/>
          </p:nvSpPr>
          <p:spPr bwMode="gray">
            <a:xfrm>
              <a:off x="550193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2" name="Rechteck 231"/>
            <p:cNvSpPr/>
            <p:nvPr userDrawn="true"/>
          </p:nvSpPr>
          <p:spPr bwMode="gray">
            <a:xfrm>
              <a:off x="492587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3" name="Rechteck 232"/>
            <p:cNvSpPr/>
            <p:nvPr userDrawn="true"/>
          </p:nvSpPr>
          <p:spPr bwMode="gray">
            <a:xfrm>
              <a:off x="434980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4" name="Rechteck 233"/>
            <p:cNvSpPr/>
            <p:nvPr userDrawn="true"/>
          </p:nvSpPr>
          <p:spPr bwMode="gray">
            <a:xfrm>
              <a:off x="377374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5" name="Rechteck 234"/>
            <p:cNvSpPr/>
            <p:nvPr userDrawn="true"/>
          </p:nvSpPr>
          <p:spPr bwMode="gray">
            <a:xfrm>
              <a:off x="319768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6" name="Rechteck 235"/>
            <p:cNvSpPr/>
            <p:nvPr userDrawn="true"/>
          </p:nvSpPr>
          <p:spPr bwMode="gray">
            <a:xfrm>
              <a:off x="2621616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7" name="Rechteck 236"/>
            <p:cNvSpPr/>
            <p:nvPr userDrawn="true"/>
          </p:nvSpPr>
          <p:spPr bwMode="gray">
            <a:xfrm>
              <a:off x="2045552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8" name="Rechteck 237"/>
            <p:cNvSpPr/>
            <p:nvPr userDrawn="true"/>
          </p:nvSpPr>
          <p:spPr bwMode="gray">
            <a:xfrm>
              <a:off x="1469488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39" name="Rechteck 238"/>
            <p:cNvSpPr/>
            <p:nvPr userDrawn="true"/>
          </p:nvSpPr>
          <p:spPr bwMode="gray">
            <a:xfrm>
              <a:off x="893424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0" name="Rechteck 239"/>
            <p:cNvSpPr/>
            <p:nvPr userDrawn="true"/>
          </p:nvSpPr>
          <p:spPr bwMode="gray">
            <a:xfrm>
              <a:off x="31736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1" name="Rechteck 240"/>
            <p:cNvSpPr/>
            <p:nvPr userDrawn="true"/>
          </p:nvSpPr>
          <p:spPr bwMode="gray">
            <a:xfrm>
              <a:off x="1126257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2" name="Rechteck 241"/>
            <p:cNvSpPr/>
            <p:nvPr userDrawn="true"/>
          </p:nvSpPr>
          <p:spPr bwMode="gray">
            <a:xfrm>
              <a:off x="1068651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3" name="Rechteck 242"/>
            <p:cNvSpPr/>
            <p:nvPr userDrawn="true"/>
          </p:nvSpPr>
          <p:spPr bwMode="gray">
            <a:xfrm>
              <a:off x="1011044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4" name="Rechteck 243"/>
            <p:cNvSpPr/>
            <p:nvPr userDrawn="true"/>
          </p:nvSpPr>
          <p:spPr bwMode="gray">
            <a:xfrm>
              <a:off x="953438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5" name="Rechteck 244"/>
            <p:cNvSpPr/>
            <p:nvPr userDrawn="true"/>
          </p:nvSpPr>
          <p:spPr bwMode="gray">
            <a:xfrm>
              <a:off x="895832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6" name="Rechteck 245"/>
            <p:cNvSpPr/>
            <p:nvPr userDrawn="true"/>
          </p:nvSpPr>
          <p:spPr bwMode="gray">
            <a:xfrm>
              <a:off x="838225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7" name="Rechteck 246"/>
            <p:cNvSpPr/>
            <p:nvPr userDrawn="true"/>
          </p:nvSpPr>
          <p:spPr bwMode="gray">
            <a:xfrm>
              <a:off x="780619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8" name="Rechteck 247"/>
            <p:cNvSpPr/>
            <p:nvPr userDrawn="true"/>
          </p:nvSpPr>
          <p:spPr bwMode="gray">
            <a:xfrm>
              <a:off x="723012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49" name="Rechteck 248"/>
            <p:cNvSpPr/>
            <p:nvPr userDrawn="true"/>
          </p:nvSpPr>
          <p:spPr bwMode="gray">
            <a:xfrm>
              <a:off x="665406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0" name="Rechteck 249"/>
            <p:cNvSpPr/>
            <p:nvPr userDrawn="true"/>
          </p:nvSpPr>
          <p:spPr bwMode="gray">
            <a:xfrm>
              <a:off x="607800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1" name="Rechteck 250"/>
            <p:cNvSpPr/>
            <p:nvPr userDrawn="true"/>
          </p:nvSpPr>
          <p:spPr bwMode="gray">
            <a:xfrm>
              <a:off x="550193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2" name="Rechteck 251"/>
            <p:cNvSpPr/>
            <p:nvPr userDrawn="true"/>
          </p:nvSpPr>
          <p:spPr bwMode="gray">
            <a:xfrm>
              <a:off x="492587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3" name="Rechteck 252"/>
            <p:cNvSpPr/>
            <p:nvPr userDrawn="true"/>
          </p:nvSpPr>
          <p:spPr bwMode="gray">
            <a:xfrm>
              <a:off x="434980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4" name="Rechteck 253"/>
            <p:cNvSpPr/>
            <p:nvPr userDrawn="true"/>
          </p:nvSpPr>
          <p:spPr bwMode="gray">
            <a:xfrm>
              <a:off x="377374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5" name="Rechteck 254"/>
            <p:cNvSpPr/>
            <p:nvPr userDrawn="true"/>
          </p:nvSpPr>
          <p:spPr bwMode="gray">
            <a:xfrm>
              <a:off x="319768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6" name="Rechteck 255"/>
            <p:cNvSpPr/>
            <p:nvPr userDrawn="true"/>
          </p:nvSpPr>
          <p:spPr bwMode="gray">
            <a:xfrm>
              <a:off x="2621616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7" name="Rechteck 256"/>
            <p:cNvSpPr/>
            <p:nvPr userDrawn="true"/>
          </p:nvSpPr>
          <p:spPr bwMode="gray">
            <a:xfrm>
              <a:off x="2045552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8" name="Rechteck 257"/>
            <p:cNvSpPr/>
            <p:nvPr userDrawn="true"/>
          </p:nvSpPr>
          <p:spPr bwMode="gray">
            <a:xfrm>
              <a:off x="1469488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59" name="Rechteck 258"/>
            <p:cNvSpPr/>
            <p:nvPr userDrawn="true"/>
          </p:nvSpPr>
          <p:spPr bwMode="gray">
            <a:xfrm>
              <a:off x="893424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0" name="Rechteck 259"/>
            <p:cNvSpPr/>
            <p:nvPr userDrawn="true"/>
          </p:nvSpPr>
          <p:spPr bwMode="gray">
            <a:xfrm>
              <a:off x="31736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1" name="Rechteck 260"/>
            <p:cNvSpPr/>
            <p:nvPr userDrawn="true"/>
          </p:nvSpPr>
          <p:spPr bwMode="gray">
            <a:xfrm>
              <a:off x="1126257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2" name="Rechteck 261"/>
            <p:cNvSpPr/>
            <p:nvPr userDrawn="true"/>
          </p:nvSpPr>
          <p:spPr bwMode="gray">
            <a:xfrm>
              <a:off x="1068651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3" name="Rechteck 262"/>
            <p:cNvSpPr/>
            <p:nvPr userDrawn="true"/>
          </p:nvSpPr>
          <p:spPr bwMode="gray">
            <a:xfrm>
              <a:off x="1011044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4" name="Rechteck 263"/>
            <p:cNvSpPr/>
            <p:nvPr userDrawn="true"/>
          </p:nvSpPr>
          <p:spPr bwMode="gray">
            <a:xfrm>
              <a:off x="953438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5" name="Rechteck 264"/>
            <p:cNvSpPr/>
            <p:nvPr userDrawn="true"/>
          </p:nvSpPr>
          <p:spPr bwMode="gray">
            <a:xfrm>
              <a:off x="895832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6" name="Rechteck 265"/>
            <p:cNvSpPr/>
            <p:nvPr userDrawn="true"/>
          </p:nvSpPr>
          <p:spPr bwMode="gray">
            <a:xfrm>
              <a:off x="838225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7" name="Rechteck 266"/>
            <p:cNvSpPr/>
            <p:nvPr userDrawn="true"/>
          </p:nvSpPr>
          <p:spPr bwMode="gray">
            <a:xfrm>
              <a:off x="780619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8" name="Rechteck 267"/>
            <p:cNvSpPr/>
            <p:nvPr userDrawn="true"/>
          </p:nvSpPr>
          <p:spPr bwMode="gray">
            <a:xfrm>
              <a:off x="723012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69" name="Rechteck 268"/>
            <p:cNvSpPr/>
            <p:nvPr userDrawn="true"/>
          </p:nvSpPr>
          <p:spPr bwMode="gray">
            <a:xfrm>
              <a:off x="665406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0" name="Rechteck 269"/>
            <p:cNvSpPr/>
            <p:nvPr userDrawn="true"/>
          </p:nvSpPr>
          <p:spPr bwMode="gray">
            <a:xfrm>
              <a:off x="607800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1" name="Rechteck 270"/>
            <p:cNvSpPr/>
            <p:nvPr userDrawn="true"/>
          </p:nvSpPr>
          <p:spPr bwMode="gray">
            <a:xfrm>
              <a:off x="550193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2" name="Rechteck 271"/>
            <p:cNvSpPr/>
            <p:nvPr userDrawn="true"/>
          </p:nvSpPr>
          <p:spPr bwMode="gray">
            <a:xfrm>
              <a:off x="492587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3" name="Rechteck 272"/>
            <p:cNvSpPr/>
            <p:nvPr userDrawn="true"/>
          </p:nvSpPr>
          <p:spPr bwMode="gray">
            <a:xfrm>
              <a:off x="434980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4" name="Rechteck 273"/>
            <p:cNvSpPr/>
            <p:nvPr userDrawn="true"/>
          </p:nvSpPr>
          <p:spPr bwMode="gray">
            <a:xfrm>
              <a:off x="377374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5" name="Rechteck 274"/>
            <p:cNvSpPr/>
            <p:nvPr userDrawn="true"/>
          </p:nvSpPr>
          <p:spPr bwMode="gray">
            <a:xfrm>
              <a:off x="319768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6" name="Rechteck 275"/>
            <p:cNvSpPr/>
            <p:nvPr userDrawn="true"/>
          </p:nvSpPr>
          <p:spPr bwMode="gray">
            <a:xfrm>
              <a:off x="2621616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7" name="Rechteck 276"/>
            <p:cNvSpPr/>
            <p:nvPr userDrawn="true"/>
          </p:nvSpPr>
          <p:spPr bwMode="gray">
            <a:xfrm>
              <a:off x="2045552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8" name="Rechteck 277"/>
            <p:cNvSpPr/>
            <p:nvPr userDrawn="true"/>
          </p:nvSpPr>
          <p:spPr bwMode="gray">
            <a:xfrm>
              <a:off x="1469488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79" name="Rechteck 278"/>
            <p:cNvSpPr/>
            <p:nvPr userDrawn="true"/>
          </p:nvSpPr>
          <p:spPr bwMode="gray">
            <a:xfrm>
              <a:off x="893424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0" name="Rechteck 279"/>
            <p:cNvSpPr/>
            <p:nvPr userDrawn="true"/>
          </p:nvSpPr>
          <p:spPr bwMode="gray">
            <a:xfrm>
              <a:off x="31736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1" name="Rechteck 280"/>
            <p:cNvSpPr/>
            <p:nvPr userDrawn="true"/>
          </p:nvSpPr>
          <p:spPr bwMode="gray">
            <a:xfrm>
              <a:off x="1126257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2" name="Rechteck 281"/>
            <p:cNvSpPr/>
            <p:nvPr userDrawn="true"/>
          </p:nvSpPr>
          <p:spPr bwMode="gray">
            <a:xfrm>
              <a:off x="1068651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3" name="Rechteck 282"/>
            <p:cNvSpPr/>
            <p:nvPr userDrawn="true"/>
          </p:nvSpPr>
          <p:spPr bwMode="gray">
            <a:xfrm>
              <a:off x="1011044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4" name="Rechteck 283"/>
            <p:cNvSpPr/>
            <p:nvPr userDrawn="true"/>
          </p:nvSpPr>
          <p:spPr bwMode="gray">
            <a:xfrm>
              <a:off x="953438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5" name="Rechteck 284"/>
            <p:cNvSpPr/>
            <p:nvPr userDrawn="true"/>
          </p:nvSpPr>
          <p:spPr bwMode="gray">
            <a:xfrm>
              <a:off x="895832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6" name="Rechteck 285"/>
            <p:cNvSpPr/>
            <p:nvPr userDrawn="true"/>
          </p:nvSpPr>
          <p:spPr bwMode="gray">
            <a:xfrm>
              <a:off x="838225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7" name="Rechteck 286"/>
            <p:cNvSpPr/>
            <p:nvPr userDrawn="true"/>
          </p:nvSpPr>
          <p:spPr bwMode="gray">
            <a:xfrm>
              <a:off x="780619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8" name="Rechteck 287"/>
            <p:cNvSpPr/>
            <p:nvPr userDrawn="true"/>
          </p:nvSpPr>
          <p:spPr bwMode="gray">
            <a:xfrm>
              <a:off x="723012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89" name="Rechteck 288"/>
            <p:cNvSpPr/>
            <p:nvPr userDrawn="true"/>
          </p:nvSpPr>
          <p:spPr bwMode="gray">
            <a:xfrm>
              <a:off x="665406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0" name="Rechteck 289"/>
            <p:cNvSpPr/>
            <p:nvPr userDrawn="true"/>
          </p:nvSpPr>
          <p:spPr bwMode="gray">
            <a:xfrm>
              <a:off x="607800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1" name="Rechteck 290"/>
            <p:cNvSpPr/>
            <p:nvPr userDrawn="true"/>
          </p:nvSpPr>
          <p:spPr bwMode="gray">
            <a:xfrm>
              <a:off x="550193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2" name="Rechteck 291"/>
            <p:cNvSpPr/>
            <p:nvPr userDrawn="true"/>
          </p:nvSpPr>
          <p:spPr bwMode="gray">
            <a:xfrm>
              <a:off x="492587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3" name="Rechteck 292"/>
            <p:cNvSpPr/>
            <p:nvPr userDrawn="true"/>
          </p:nvSpPr>
          <p:spPr bwMode="gray">
            <a:xfrm>
              <a:off x="434980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4" name="Rechteck 293"/>
            <p:cNvSpPr/>
            <p:nvPr userDrawn="true"/>
          </p:nvSpPr>
          <p:spPr bwMode="gray">
            <a:xfrm>
              <a:off x="377374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5" name="Rechteck 294"/>
            <p:cNvSpPr/>
            <p:nvPr userDrawn="true"/>
          </p:nvSpPr>
          <p:spPr bwMode="gray">
            <a:xfrm>
              <a:off x="319768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6" name="Rechteck 295"/>
            <p:cNvSpPr/>
            <p:nvPr userDrawn="true"/>
          </p:nvSpPr>
          <p:spPr bwMode="gray">
            <a:xfrm>
              <a:off x="2621616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7" name="Rechteck 296"/>
            <p:cNvSpPr/>
            <p:nvPr userDrawn="true"/>
          </p:nvSpPr>
          <p:spPr bwMode="gray">
            <a:xfrm>
              <a:off x="2045552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8" name="Rechteck 297"/>
            <p:cNvSpPr/>
            <p:nvPr userDrawn="true"/>
          </p:nvSpPr>
          <p:spPr bwMode="gray">
            <a:xfrm>
              <a:off x="1469488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299" name="Rechteck 298"/>
            <p:cNvSpPr/>
            <p:nvPr userDrawn="true"/>
          </p:nvSpPr>
          <p:spPr bwMode="gray">
            <a:xfrm>
              <a:off x="893424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0" name="Rechteck 299"/>
            <p:cNvSpPr/>
            <p:nvPr userDrawn="true"/>
          </p:nvSpPr>
          <p:spPr bwMode="gray">
            <a:xfrm>
              <a:off x="31736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1" name="Rechteck 300"/>
            <p:cNvSpPr/>
            <p:nvPr userDrawn="true"/>
          </p:nvSpPr>
          <p:spPr bwMode="gray">
            <a:xfrm>
              <a:off x="1126257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2" name="Rechteck 301"/>
            <p:cNvSpPr/>
            <p:nvPr userDrawn="true"/>
          </p:nvSpPr>
          <p:spPr bwMode="gray">
            <a:xfrm>
              <a:off x="1068651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3" name="Rechteck 302"/>
            <p:cNvSpPr/>
            <p:nvPr userDrawn="true"/>
          </p:nvSpPr>
          <p:spPr bwMode="gray">
            <a:xfrm>
              <a:off x="1011044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4" name="Rechteck 303"/>
            <p:cNvSpPr/>
            <p:nvPr userDrawn="true"/>
          </p:nvSpPr>
          <p:spPr bwMode="gray">
            <a:xfrm>
              <a:off x="953438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5" name="Rechteck 304"/>
            <p:cNvSpPr/>
            <p:nvPr userDrawn="true"/>
          </p:nvSpPr>
          <p:spPr bwMode="gray">
            <a:xfrm>
              <a:off x="895832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6" name="Rechteck 305"/>
            <p:cNvSpPr/>
            <p:nvPr userDrawn="true"/>
          </p:nvSpPr>
          <p:spPr bwMode="gray">
            <a:xfrm>
              <a:off x="838225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7" name="Rechteck 306"/>
            <p:cNvSpPr/>
            <p:nvPr userDrawn="true"/>
          </p:nvSpPr>
          <p:spPr bwMode="gray">
            <a:xfrm>
              <a:off x="780619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8" name="Rechteck 307"/>
            <p:cNvSpPr/>
            <p:nvPr userDrawn="true"/>
          </p:nvSpPr>
          <p:spPr bwMode="gray">
            <a:xfrm>
              <a:off x="723012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09" name="Rechteck 308"/>
            <p:cNvSpPr/>
            <p:nvPr userDrawn="true"/>
          </p:nvSpPr>
          <p:spPr bwMode="gray">
            <a:xfrm>
              <a:off x="665406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0" name="Rechteck 309"/>
            <p:cNvSpPr/>
            <p:nvPr userDrawn="true"/>
          </p:nvSpPr>
          <p:spPr bwMode="gray">
            <a:xfrm>
              <a:off x="607800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1" name="Rechteck 310"/>
            <p:cNvSpPr/>
            <p:nvPr userDrawn="true"/>
          </p:nvSpPr>
          <p:spPr bwMode="gray">
            <a:xfrm>
              <a:off x="550193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2" name="Rechteck 311"/>
            <p:cNvSpPr/>
            <p:nvPr userDrawn="true"/>
          </p:nvSpPr>
          <p:spPr bwMode="gray">
            <a:xfrm>
              <a:off x="492587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3" name="Rechteck 312"/>
            <p:cNvSpPr/>
            <p:nvPr userDrawn="true"/>
          </p:nvSpPr>
          <p:spPr bwMode="gray">
            <a:xfrm>
              <a:off x="434980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4" name="Rechteck 313"/>
            <p:cNvSpPr/>
            <p:nvPr userDrawn="true"/>
          </p:nvSpPr>
          <p:spPr bwMode="gray">
            <a:xfrm>
              <a:off x="377374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5" name="Rechteck 314"/>
            <p:cNvSpPr/>
            <p:nvPr userDrawn="true"/>
          </p:nvSpPr>
          <p:spPr bwMode="gray">
            <a:xfrm>
              <a:off x="319768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6" name="Rechteck 315"/>
            <p:cNvSpPr/>
            <p:nvPr userDrawn="true"/>
          </p:nvSpPr>
          <p:spPr bwMode="gray">
            <a:xfrm>
              <a:off x="2621616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7" name="Rechteck 316"/>
            <p:cNvSpPr/>
            <p:nvPr userDrawn="true"/>
          </p:nvSpPr>
          <p:spPr bwMode="gray">
            <a:xfrm>
              <a:off x="2045552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8" name="Rechteck 317"/>
            <p:cNvSpPr/>
            <p:nvPr userDrawn="true"/>
          </p:nvSpPr>
          <p:spPr bwMode="gray">
            <a:xfrm>
              <a:off x="1469488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19" name="Rechteck 318"/>
            <p:cNvSpPr/>
            <p:nvPr userDrawn="true"/>
          </p:nvSpPr>
          <p:spPr bwMode="gray">
            <a:xfrm>
              <a:off x="893424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0" name="Rechteck 319"/>
            <p:cNvSpPr/>
            <p:nvPr userDrawn="true"/>
          </p:nvSpPr>
          <p:spPr bwMode="gray">
            <a:xfrm>
              <a:off x="31736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1" name="Rechteck 320"/>
            <p:cNvSpPr/>
            <p:nvPr userDrawn="true"/>
          </p:nvSpPr>
          <p:spPr bwMode="gray">
            <a:xfrm>
              <a:off x="1126257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2" name="Rechteck 321"/>
            <p:cNvSpPr/>
            <p:nvPr userDrawn="true"/>
          </p:nvSpPr>
          <p:spPr bwMode="gray">
            <a:xfrm>
              <a:off x="1068651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3" name="Rechteck 322"/>
            <p:cNvSpPr/>
            <p:nvPr userDrawn="true"/>
          </p:nvSpPr>
          <p:spPr bwMode="gray">
            <a:xfrm>
              <a:off x="1011044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4" name="Rechteck 323"/>
            <p:cNvSpPr/>
            <p:nvPr userDrawn="true"/>
          </p:nvSpPr>
          <p:spPr bwMode="gray">
            <a:xfrm>
              <a:off x="953438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5" name="Rechteck 324"/>
            <p:cNvSpPr/>
            <p:nvPr userDrawn="true"/>
          </p:nvSpPr>
          <p:spPr bwMode="gray">
            <a:xfrm>
              <a:off x="895832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6" name="Rechteck 325"/>
            <p:cNvSpPr/>
            <p:nvPr userDrawn="true"/>
          </p:nvSpPr>
          <p:spPr bwMode="gray">
            <a:xfrm>
              <a:off x="838225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7" name="Rechteck 326"/>
            <p:cNvSpPr/>
            <p:nvPr userDrawn="true"/>
          </p:nvSpPr>
          <p:spPr bwMode="gray">
            <a:xfrm>
              <a:off x="780619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8" name="Rechteck 327"/>
            <p:cNvSpPr/>
            <p:nvPr userDrawn="true"/>
          </p:nvSpPr>
          <p:spPr bwMode="gray">
            <a:xfrm>
              <a:off x="723012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29" name="Rechteck 328"/>
            <p:cNvSpPr/>
            <p:nvPr userDrawn="true"/>
          </p:nvSpPr>
          <p:spPr bwMode="gray">
            <a:xfrm>
              <a:off x="665406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0" name="Rechteck 329"/>
            <p:cNvSpPr/>
            <p:nvPr userDrawn="true"/>
          </p:nvSpPr>
          <p:spPr bwMode="gray">
            <a:xfrm>
              <a:off x="607800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1" name="Rechteck 330"/>
            <p:cNvSpPr/>
            <p:nvPr userDrawn="true"/>
          </p:nvSpPr>
          <p:spPr bwMode="gray">
            <a:xfrm>
              <a:off x="550193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2" name="Rechteck 331"/>
            <p:cNvSpPr/>
            <p:nvPr userDrawn="true"/>
          </p:nvSpPr>
          <p:spPr bwMode="gray">
            <a:xfrm>
              <a:off x="492587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3" name="Rechteck 332"/>
            <p:cNvSpPr/>
            <p:nvPr userDrawn="true"/>
          </p:nvSpPr>
          <p:spPr bwMode="gray">
            <a:xfrm>
              <a:off x="434980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4" name="Rechteck 333"/>
            <p:cNvSpPr/>
            <p:nvPr userDrawn="true"/>
          </p:nvSpPr>
          <p:spPr bwMode="gray">
            <a:xfrm>
              <a:off x="377374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5" name="Rechteck 334"/>
            <p:cNvSpPr/>
            <p:nvPr userDrawn="true"/>
          </p:nvSpPr>
          <p:spPr bwMode="gray">
            <a:xfrm>
              <a:off x="319768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6" name="Rechteck 335"/>
            <p:cNvSpPr/>
            <p:nvPr userDrawn="true"/>
          </p:nvSpPr>
          <p:spPr bwMode="gray">
            <a:xfrm>
              <a:off x="2621616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7" name="Rechteck 336"/>
            <p:cNvSpPr/>
            <p:nvPr userDrawn="true"/>
          </p:nvSpPr>
          <p:spPr bwMode="gray">
            <a:xfrm>
              <a:off x="2045552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8" name="Rechteck 337"/>
            <p:cNvSpPr/>
            <p:nvPr userDrawn="true"/>
          </p:nvSpPr>
          <p:spPr bwMode="gray">
            <a:xfrm>
              <a:off x="1469488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39" name="Rechteck 338"/>
            <p:cNvSpPr/>
            <p:nvPr userDrawn="true"/>
          </p:nvSpPr>
          <p:spPr bwMode="gray">
            <a:xfrm>
              <a:off x="893424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0" name="Rechteck 339"/>
            <p:cNvSpPr/>
            <p:nvPr userDrawn="true"/>
          </p:nvSpPr>
          <p:spPr bwMode="gray">
            <a:xfrm>
              <a:off x="31736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1" name="Rechteck 340"/>
            <p:cNvSpPr/>
            <p:nvPr userDrawn="true"/>
          </p:nvSpPr>
          <p:spPr bwMode="gray">
            <a:xfrm>
              <a:off x="1126257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2" name="Rechteck 341"/>
            <p:cNvSpPr/>
            <p:nvPr userDrawn="true"/>
          </p:nvSpPr>
          <p:spPr bwMode="gray">
            <a:xfrm>
              <a:off x="1068651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3" name="Rechteck 342"/>
            <p:cNvSpPr/>
            <p:nvPr userDrawn="true"/>
          </p:nvSpPr>
          <p:spPr bwMode="gray">
            <a:xfrm>
              <a:off x="1011044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4" name="Rechteck 343"/>
            <p:cNvSpPr/>
            <p:nvPr userDrawn="true"/>
          </p:nvSpPr>
          <p:spPr bwMode="gray">
            <a:xfrm>
              <a:off x="953438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5" name="Rechteck 344"/>
            <p:cNvSpPr/>
            <p:nvPr userDrawn="true"/>
          </p:nvSpPr>
          <p:spPr bwMode="gray">
            <a:xfrm>
              <a:off x="895832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6" name="Rechteck 345"/>
            <p:cNvSpPr/>
            <p:nvPr userDrawn="true"/>
          </p:nvSpPr>
          <p:spPr bwMode="gray">
            <a:xfrm>
              <a:off x="838225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7" name="Rechteck 346"/>
            <p:cNvSpPr/>
            <p:nvPr userDrawn="true"/>
          </p:nvSpPr>
          <p:spPr bwMode="gray">
            <a:xfrm>
              <a:off x="780619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8" name="Rechteck 347"/>
            <p:cNvSpPr/>
            <p:nvPr userDrawn="true"/>
          </p:nvSpPr>
          <p:spPr bwMode="gray">
            <a:xfrm>
              <a:off x="723012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49" name="Rechteck 348"/>
            <p:cNvSpPr/>
            <p:nvPr userDrawn="true"/>
          </p:nvSpPr>
          <p:spPr bwMode="gray">
            <a:xfrm>
              <a:off x="665406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0" name="Rechteck 349"/>
            <p:cNvSpPr/>
            <p:nvPr userDrawn="true"/>
          </p:nvSpPr>
          <p:spPr bwMode="gray">
            <a:xfrm>
              <a:off x="607800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1" name="Rechteck 350"/>
            <p:cNvSpPr/>
            <p:nvPr userDrawn="true"/>
          </p:nvSpPr>
          <p:spPr bwMode="gray">
            <a:xfrm>
              <a:off x="550193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2" name="Rechteck 351"/>
            <p:cNvSpPr/>
            <p:nvPr userDrawn="true"/>
          </p:nvSpPr>
          <p:spPr bwMode="gray">
            <a:xfrm>
              <a:off x="492587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3" name="Rechteck 352"/>
            <p:cNvSpPr/>
            <p:nvPr userDrawn="true"/>
          </p:nvSpPr>
          <p:spPr bwMode="gray">
            <a:xfrm>
              <a:off x="434980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4" name="Rechteck 353"/>
            <p:cNvSpPr/>
            <p:nvPr userDrawn="true"/>
          </p:nvSpPr>
          <p:spPr bwMode="gray">
            <a:xfrm>
              <a:off x="377374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5" name="Rechteck 354"/>
            <p:cNvSpPr/>
            <p:nvPr userDrawn="true"/>
          </p:nvSpPr>
          <p:spPr bwMode="gray">
            <a:xfrm>
              <a:off x="319768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6" name="Rechteck 355"/>
            <p:cNvSpPr/>
            <p:nvPr userDrawn="true"/>
          </p:nvSpPr>
          <p:spPr bwMode="gray">
            <a:xfrm>
              <a:off x="2621616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7" name="Rechteck 356"/>
            <p:cNvSpPr/>
            <p:nvPr userDrawn="true"/>
          </p:nvSpPr>
          <p:spPr bwMode="gray">
            <a:xfrm>
              <a:off x="2045552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8" name="Rechteck 357"/>
            <p:cNvSpPr/>
            <p:nvPr userDrawn="true"/>
          </p:nvSpPr>
          <p:spPr bwMode="gray">
            <a:xfrm>
              <a:off x="1469488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59" name="Rechteck 358"/>
            <p:cNvSpPr/>
            <p:nvPr userDrawn="true"/>
          </p:nvSpPr>
          <p:spPr bwMode="gray">
            <a:xfrm>
              <a:off x="893424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0" name="Rechteck 359"/>
            <p:cNvSpPr/>
            <p:nvPr userDrawn="true"/>
          </p:nvSpPr>
          <p:spPr bwMode="gray">
            <a:xfrm>
              <a:off x="31736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1" name="Rechteck 360"/>
            <p:cNvSpPr/>
            <p:nvPr userDrawn="true"/>
          </p:nvSpPr>
          <p:spPr bwMode="gray">
            <a:xfrm>
              <a:off x="1126257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2" name="Rechteck 361"/>
            <p:cNvSpPr/>
            <p:nvPr userDrawn="true"/>
          </p:nvSpPr>
          <p:spPr bwMode="gray">
            <a:xfrm>
              <a:off x="1068651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3" name="Rechteck 362"/>
            <p:cNvSpPr/>
            <p:nvPr userDrawn="true"/>
          </p:nvSpPr>
          <p:spPr bwMode="gray">
            <a:xfrm>
              <a:off x="1011044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4" name="Rechteck 363"/>
            <p:cNvSpPr/>
            <p:nvPr userDrawn="true"/>
          </p:nvSpPr>
          <p:spPr bwMode="gray">
            <a:xfrm>
              <a:off x="953438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5" name="Rechteck 364"/>
            <p:cNvSpPr/>
            <p:nvPr userDrawn="true"/>
          </p:nvSpPr>
          <p:spPr bwMode="gray">
            <a:xfrm>
              <a:off x="895832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6" name="Rechteck 365"/>
            <p:cNvSpPr/>
            <p:nvPr userDrawn="true"/>
          </p:nvSpPr>
          <p:spPr bwMode="gray">
            <a:xfrm>
              <a:off x="838225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7" name="Rechteck 366"/>
            <p:cNvSpPr/>
            <p:nvPr userDrawn="true"/>
          </p:nvSpPr>
          <p:spPr bwMode="gray">
            <a:xfrm>
              <a:off x="780619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8" name="Rechteck 367"/>
            <p:cNvSpPr/>
            <p:nvPr userDrawn="true"/>
          </p:nvSpPr>
          <p:spPr bwMode="gray">
            <a:xfrm>
              <a:off x="723012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69" name="Rechteck 368"/>
            <p:cNvSpPr/>
            <p:nvPr userDrawn="true"/>
          </p:nvSpPr>
          <p:spPr bwMode="gray">
            <a:xfrm>
              <a:off x="665406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0" name="Rechteck 369"/>
            <p:cNvSpPr/>
            <p:nvPr userDrawn="true"/>
          </p:nvSpPr>
          <p:spPr bwMode="gray">
            <a:xfrm>
              <a:off x="607800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1" name="Rechteck 370"/>
            <p:cNvSpPr/>
            <p:nvPr userDrawn="true"/>
          </p:nvSpPr>
          <p:spPr bwMode="gray">
            <a:xfrm>
              <a:off x="550193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2" name="Rechteck 371"/>
            <p:cNvSpPr/>
            <p:nvPr userDrawn="true"/>
          </p:nvSpPr>
          <p:spPr bwMode="gray">
            <a:xfrm>
              <a:off x="492587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3" name="Rechteck 372"/>
            <p:cNvSpPr/>
            <p:nvPr userDrawn="true"/>
          </p:nvSpPr>
          <p:spPr bwMode="gray">
            <a:xfrm>
              <a:off x="434980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4" name="Rechteck 373"/>
            <p:cNvSpPr/>
            <p:nvPr userDrawn="true"/>
          </p:nvSpPr>
          <p:spPr bwMode="gray">
            <a:xfrm>
              <a:off x="377374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5" name="Rechteck 374"/>
            <p:cNvSpPr/>
            <p:nvPr userDrawn="true"/>
          </p:nvSpPr>
          <p:spPr bwMode="gray">
            <a:xfrm>
              <a:off x="319768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6" name="Rechteck 375"/>
            <p:cNvSpPr/>
            <p:nvPr userDrawn="true"/>
          </p:nvSpPr>
          <p:spPr bwMode="gray">
            <a:xfrm>
              <a:off x="2621616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7" name="Rechteck 376"/>
            <p:cNvSpPr/>
            <p:nvPr userDrawn="true"/>
          </p:nvSpPr>
          <p:spPr bwMode="gray">
            <a:xfrm>
              <a:off x="2045552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8" name="Rechteck 377"/>
            <p:cNvSpPr/>
            <p:nvPr userDrawn="true"/>
          </p:nvSpPr>
          <p:spPr bwMode="gray">
            <a:xfrm>
              <a:off x="1469488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79" name="Rechteck 378"/>
            <p:cNvSpPr/>
            <p:nvPr userDrawn="true"/>
          </p:nvSpPr>
          <p:spPr bwMode="gray">
            <a:xfrm>
              <a:off x="893424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0" name="Rechteck 379"/>
            <p:cNvSpPr/>
            <p:nvPr userDrawn="true"/>
          </p:nvSpPr>
          <p:spPr bwMode="gray">
            <a:xfrm>
              <a:off x="31736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1" name="Rechteck 380"/>
            <p:cNvSpPr/>
            <p:nvPr userDrawn="true"/>
          </p:nvSpPr>
          <p:spPr bwMode="gray">
            <a:xfrm>
              <a:off x="11838640" y="148478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2" name="Rechteck 381"/>
            <p:cNvSpPr/>
            <p:nvPr userDrawn="true"/>
          </p:nvSpPr>
          <p:spPr bwMode="gray">
            <a:xfrm>
              <a:off x="11838640" y="206084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3" name="Rechteck 382"/>
            <p:cNvSpPr/>
            <p:nvPr userDrawn="true"/>
          </p:nvSpPr>
          <p:spPr bwMode="gray">
            <a:xfrm>
              <a:off x="11838640" y="263691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4" name="Rechteck 383"/>
            <p:cNvSpPr/>
            <p:nvPr userDrawn="true"/>
          </p:nvSpPr>
          <p:spPr bwMode="gray">
            <a:xfrm>
              <a:off x="11838640" y="321297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5" name="Rechteck 384"/>
            <p:cNvSpPr/>
            <p:nvPr userDrawn="true"/>
          </p:nvSpPr>
          <p:spPr bwMode="gray">
            <a:xfrm>
              <a:off x="11838640" y="3789040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6" name="Rechteck 385"/>
            <p:cNvSpPr/>
            <p:nvPr userDrawn="true"/>
          </p:nvSpPr>
          <p:spPr bwMode="gray">
            <a:xfrm>
              <a:off x="11838640" y="4365104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7" name="Rechteck 386"/>
            <p:cNvSpPr/>
            <p:nvPr userDrawn="true"/>
          </p:nvSpPr>
          <p:spPr bwMode="gray">
            <a:xfrm>
              <a:off x="11838640" y="4941168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8" name="Rechteck 387"/>
            <p:cNvSpPr/>
            <p:nvPr userDrawn="true"/>
          </p:nvSpPr>
          <p:spPr bwMode="gray">
            <a:xfrm>
              <a:off x="11838640" y="5517232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  <p:sp>
          <p:nvSpPr>
            <p:cNvPr id="389" name="Rechteck 388"/>
            <p:cNvSpPr/>
            <p:nvPr userDrawn="true"/>
          </p:nvSpPr>
          <p:spPr bwMode="gray">
            <a:xfrm>
              <a:off x="11838640" y="6093296"/>
              <a:ext cx="18000" cy="18000"/>
            </a:xfrm>
            <a:prstGeom prst="rect">
              <a:avLst/>
            </a:prstGeom>
            <a:solidFill>
              <a:srgbClr val="9F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lIns="72000" tIns="36000" rIns="72000" bIns="36000" rtlCol="false"/>
            <a:lstStyle/>
            <a:p>
              <a:pPr algn="ctr">
                <a:lnSpc>
                  <a:spcPct val="125000"/>
                </a:lnSpc>
              </a:pPr>
              <a:endParaRPr sz="1600" dirty="false" lang="en-GB"/>
            </a:p>
          </p:txBody>
        </p:sp>
      </p:grpSp>
      <p:grpSp>
        <p:nvGrpSpPr>
          <p:cNvPr id="395" name="Gruppieren 394"/>
          <p:cNvGrpSpPr/>
          <p:nvPr userDrawn="true"/>
        </p:nvGrpSpPr>
        <p:grpSpPr>
          <a:xfrm>
            <a:off x="838831" y="2082829"/>
            <a:ext cx="2448000" cy="0"/>
            <a:chOff x="983432" y="2082829"/>
            <a:chExt cx="2448000" cy="0"/>
          </a:xfrm>
        </p:grpSpPr>
        <p:cxnSp>
          <p:nvCxnSpPr>
            <p:cNvPr id="396" name="Line"/>
            <p:cNvCxnSpPr/>
            <p:nvPr userDrawn="true"/>
          </p:nvCxnSpPr>
          <p:spPr bwMode="gray">
            <a:xfrm>
              <a:off x="983432" y="2082829"/>
              <a:ext cx="2448000" cy="0"/>
            </a:xfrm>
            <a:prstGeom prst="line">
              <a:avLst/>
            </a:prstGeom>
            <a:ln w="1047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Line"/>
            <p:cNvCxnSpPr/>
            <p:nvPr userDrawn="true"/>
          </p:nvCxnSpPr>
          <p:spPr bwMode="gray">
            <a:xfrm>
              <a:off x="1056000" y="2082829"/>
              <a:ext cx="2303696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8" name="Shape"/>
          <p:cNvSpPr/>
          <p:nvPr userDrawn="true"/>
        </p:nvSpPr>
        <p:spPr bwMode="gray">
          <a:xfrm>
            <a:off x="4367808" y="2060848"/>
            <a:ext cx="5775177" cy="3463099"/>
          </a:xfrm>
          <a:custGeom>
            <a:avLst/>
            <a:gdLst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170039 w 8604027"/>
              <a:gd name="connsiteY2" fmla="*/ 4301966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02506 w 8604029"/>
              <a:gd name="connsiteY2" fmla="*/ 3984076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7"/>
              <a:gd name="connsiteY0" fmla="*/ 857 h 5734812"/>
              <a:gd name="connsiteX1" fmla="*/ 8604028 w 8604027"/>
              <a:gd name="connsiteY1" fmla="*/ 0 h 5734812"/>
              <a:gd name="connsiteX2" fmla="*/ 7046854 w 8604027"/>
              <a:gd name="connsiteY2" fmla="*/ 4091749 h 5734812"/>
              <a:gd name="connsiteX3" fmla="*/ 0 w 8604027"/>
              <a:gd name="connsiteY3" fmla="*/ 5734812 h 5734812"/>
              <a:gd name="connsiteX4" fmla="*/ 0 w 8604027"/>
              <a:gd name="connsiteY4" fmla="*/ 857 h 5734812"/>
              <a:gd name="connsiteX0" fmla="*/ 0 w 8604029"/>
              <a:gd name="connsiteY0" fmla="*/ 857 h 5734812"/>
              <a:gd name="connsiteX1" fmla="*/ 8604028 w 8604029"/>
              <a:gd name="connsiteY1" fmla="*/ 0 h 5734812"/>
              <a:gd name="connsiteX2" fmla="*/ 7050550 w 8604029"/>
              <a:gd name="connsiteY2" fmla="*/ 4107130 h 5734812"/>
              <a:gd name="connsiteX3" fmla="*/ 0 w 8604029"/>
              <a:gd name="connsiteY3" fmla="*/ 5734812 h 5734812"/>
              <a:gd name="connsiteX4" fmla="*/ 0 w 8604029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576335 w 8604028"/>
              <a:gd name="connsiteY2" fmla="*/ 3411651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98802 w 8604028"/>
              <a:gd name="connsiteY2" fmla="*/ 3812078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905914 w 8604028"/>
              <a:gd name="connsiteY2" fmla="*/ 3827884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70437 w 8604028"/>
              <a:gd name="connsiteY2" fmla="*/ 3745075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  <a:gd name="connsiteX0" fmla="*/ 0 w 8604028"/>
              <a:gd name="connsiteY0" fmla="*/ 857 h 5734812"/>
              <a:gd name="connsiteX1" fmla="*/ 8604028 w 8604028"/>
              <a:gd name="connsiteY1" fmla="*/ 0 h 5734812"/>
              <a:gd name="connsiteX2" fmla="*/ 6884628 w 8604028"/>
              <a:gd name="connsiteY2" fmla="*/ 3827883 h 5734812"/>
              <a:gd name="connsiteX3" fmla="*/ 0 w 8604028"/>
              <a:gd name="connsiteY3" fmla="*/ 5734812 h 5734812"/>
              <a:gd name="connsiteX4" fmla="*/ 0 w 8604028"/>
              <a:gd name="connsiteY4" fmla="*/ 857 h 57348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028" h="5734812" fill="norm" stroke="true" extrusionOk="true">
                <a:moveTo>
                  <a:pt x="0" y="857"/>
                </a:moveTo>
                <a:lnTo>
                  <a:pt x="8604028" y="0"/>
                </a:lnTo>
                <a:lnTo>
                  <a:pt x="6884628" y="3827883"/>
                </a:lnTo>
                <a:lnTo>
                  <a:pt x="0" y="5734812"/>
                </a:lnTo>
                <a:lnTo>
                  <a:pt x="0" y="857"/>
                </a:lnTo>
                <a:close/>
              </a:path>
            </a:pathLst>
          </a:custGeom>
          <a:solidFill>
            <a:schemeClr val="bg1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anchor="ctr" rtlCol="false"/>
          <a:lstStyle/>
          <a:p>
            <a:endParaRPr dirty="false" lang="en-GB"/>
          </a:p>
        </p:txBody>
      </p:sp>
      <p:sp>
        <p:nvSpPr>
          <p:cNvPr id="399" name="Bildplatzhalter 398"/>
          <p:cNvSpPr>
            <a:spLocks noGrp="true"/>
          </p:cNvSpPr>
          <p:nvPr>
            <p:ph type="pic" sz="quarter" idx="13" hasCustomPrompt="true"/>
          </p:nvPr>
        </p:nvSpPr>
        <p:spPr bwMode="gray">
          <a:xfrm>
            <a:off x="4367809" y="2061400"/>
            <a:ext cx="5760640" cy="3463099"/>
          </a:xfrm>
          <a:custGeom>
            <a:avLst/>
            <a:gdLst>
              <a:gd name="connsiteX0" fmla="*/ 5760640 w 5760640"/>
              <a:gd name="connsiteY0" fmla="*/ 0 h 3463099"/>
              <a:gd name="connsiteX1" fmla="*/ 4609453 w 5760640"/>
              <a:gd name="connsiteY1" fmla="*/ 2311556 h 3463099"/>
              <a:gd name="connsiteX2" fmla="*/ 0 w 5760640"/>
              <a:gd name="connsiteY2" fmla="*/ 3463099 h 3463099"/>
              <a:gd name="connsiteX3" fmla="*/ 0 w 5760640"/>
              <a:gd name="connsiteY3" fmla="*/ 518 h 34630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0640" h="3463099" fill="norm" stroke="true" extrusionOk="true">
                <a:moveTo>
                  <a:pt x="5760640" y="0"/>
                </a:moveTo>
                <a:lnTo>
                  <a:pt x="4609453" y="2311556"/>
                </a:lnTo>
                <a:lnTo>
                  <a:pt x="0" y="3463099"/>
                </a:lnTo>
                <a:lnTo>
                  <a:pt x="0" y="518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algn="ctr" marL="0" indent="0">
              <a:buNone/>
            </a:lvl1pPr>
          </a:lstStyle>
          <a:p>
            <a:r>
              <a:rPr dirty="false" lang="en-GB"/>
              <a:t> </a:t>
            </a:r>
          </a:p>
        </p:txBody>
      </p:sp>
      <p:sp>
        <p:nvSpPr>
          <p:cNvPr id="391" name="Title"/>
          <p:cNvSpPr>
            <a:spLocks noGrp="true"/>
          </p:cNvSpPr>
          <p:nvPr>
            <p:ph type="ctrTitle" hasCustomPrompt="true"/>
          </p:nvPr>
        </p:nvSpPr>
        <p:spPr bwMode="gray">
          <a:xfrm>
            <a:off x="695400" y="2564904"/>
            <a:ext cx="2952000" cy="1152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t" lIns="216000" tIns="36000" rIns="216000">
            <a:noAutofit/>
          </a:bodyPr>
          <a:lstStyle>
            <a:lvl1pPr algn="l">
              <a:lnSpc>
                <a:spcPct val="90000"/>
              </a:lnSpc>
              <a:defRPr sz="2400"/>
            </a:lvl1pPr>
          </a:lstStyle>
          <a:p>
            <a:r>
              <a:rPr dirty="false" lang="en-GB"/>
              <a:t>Insert your long title here in max. three lines</a:t>
            </a:r>
          </a:p>
        </p:txBody>
      </p:sp>
      <p:sp>
        <p:nvSpPr>
          <p:cNvPr id="392" name="Subtitle 2"/>
          <p:cNvSpPr>
            <a:spLocks noGrp="true"/>
          </p:cNvSpPr>
          <p:nvPr>
            <p:ph type="subTitle" idx="1" hasCustomPrompt="true"/>
          </p:nvPr>
        </p:nvSpPr>
        <p:spPr bwMode="gray">
          <a:xfrm>
            <a:off x="695400" y="3717032"/>
            <a:ext cx="2952000" cy="1202385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600">
                <a:latin typeface="+mn-lt"/>
              </a:defRPr>
            </a:lvl9pPr>
          </a:lstStyle>
          <a:p>
            <a:r>
              <a:rPr dirty="false" lang="en-GB"/>
              <a:t>Insert here your subtitle</a:t>
            </a:r>
          </a:p>
        </p:txBody>
      </p:sp>
      <p:sp>
        <p:nvSpPr>
          <p:cNvPr id="393" name="Author"/>
          <p:cNvSpPr>
            <a:spLocks noGrp="true"/>
          </p:cNvSpPr>
          <p:nvPr>
            <p:ph type="body" sz="quarter" idx="14" hasCustomPrompt="true"/>
          </p:nvPr>
        </p:nvSpPr>
        <p:spPr bwMode="gray">
          <a:xfrm>
            <a:off x="695400" y="4869160"/>
            <a:ext cx="2952000" cy="216000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anchor="b" lIns="216000" rIns="216000" wrap="square"/>
          <a:lstStyle>
            <a:lvl1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true" sz="1200">
                <a:latin typeface="+mj-lt"/>
              </a:defRPr>
            </a:lvl1pPr>
            <a:lvl2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2pPr>
            <a:lvl3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3pPr>
            <a:lvl4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4pPr>
            <a:lvl5pPr algn="l"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b="false" sz="1200">
                <a:latin typeface="+mj-lt"/>
              </a:defRPr>
            </a:lvl5pPr>
            <a:lvl6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6pPr>
            <a:lvl7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7pPr>
            <a:lvl8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8pPr>
            <a:lvl9pPr algn="l" marL="0" indent="0">
              <a:lnSpc>
                <a:spcPct val="100000"/>
              </a:lnSpc>
              <a:spcBef>
                <a:spcPts val="0"/>
              </a:spcBef>
              <a:buNone/>
              <a:defRPr b="false" sz="1200">
                <a:latin typeface="+mj-lt"/>
              </a:defRPr>
            </a:lvl9pPr>
          </a:lstStyle>
          <a:p>
            <a:pPr lvl="0"/>
            <a:r>
              <a:rPr dirty="false" lang="en-GB"/>
              <a:t>First name Last name</a:t>
            </a:r>
          </a:p>
        </p:txBody>
      </p:sp>
      <p:sp>
        <p:nvSpPr>
          <p:cNvPr id="394" name="Department, Date"/>
          <p:cNvSpPr>
            <a:spLocks noGrp="true"/>
          </p:cNvSpPr>
          <p:nvPr>
            <p:ph type="body" sz="quarter" idx="15" hasCustomPrompt="true"/>
          </p:nvPr>
        </p:nvSpPr>
        <p:spPr bwMode="gray">
          <a:xfrm>
            <a:off x="695400" y="5085160"/>
            <a:ext cx="2952000" cy="720104"/>
          </a:xfrm>
          <a:prstGeom prst="rect">
            <a:avLst/>
          </a:prstGeom>
          <a:solidFill>
            <a:schemeClr val="bg1"/>
          </a:solidFill>
          <a:ln w="127">
            <a:solidFill>
              <a:schemeClr val="bg1"/>
            </a:solidFill>
          </a:ln>
        </p:spPr>
        <p:txBody>
          <a:bodyPr lIns="216000" rIns="216000" wrap="square"/>
          <a:lstStyle>
            <a:lvl1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charset="00" panose="020B0604020202020204" pitchFamily="34" typeface="Arial"/>
              <a:buNone/>
              <a:defRPr i="true" sz="120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i="true" sz="1200">
                <a:latin typeface="+mn-lt"/>
              </a:defRPr>
            </a:lvl9pPr>
          </a:lstStyle>
          <a:p>
            <a:pPr lvl="0"/>
            <a:r>
              <a:rPr dirty="false" lang="en-GB"/>
              <a:t>Department</a:t>
            </a:r>
            <a:br>
              <a:rPr dirty="false" lang="en-GB"/>
            </a:br>
            <a:r>
              <a:rPr dirty="false" lang="en-GB"/>
              <a:t>DD/MM/YYYY</a:t>
            </a:r>
          </a:p>
        </p:txBody>
      </p:sp>
      <p:pic>
        <p:nvPicPr>
          <p:cNvPr id="3" name="Picture 2"/>
          <p:cNvPicPr>
            <a:picLocks noChangeAspect="true"/>
          </p:cNvPicPr>
          <p:nvPr userDrawn="true"/>
        </p:nvPicPr>
        <p:blipFill>
          <a:blip r:embed="rId2" cstate="print"/>
          <a:stretch>
            <a:fillRect/>
          </a:stretch>
        </p:blipFill>
        <p:spPr>
          <a:xfrm>
            <a:off x="10130399" y="334800"/>
            <a:ext cx="1364400" cy="57932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Relationship Id="rId2" Type="http://schemas.openxmlformats.org/officeDocument/2006/relationships/image" Target="../media/image1.emf" /><Relationship Id="rId3" Type="http://schemas.openxmlformats.org/officeDocument/2006/relationships/slideLayout" Target="../slideLayouts/slideLayout1.xml" /><Relationship Id="rId4" Type="http://schemas.openxmlformats.org/officeDocument/2006/relationships/slideLayout" Target="../slideLayouts/slideLayout2.xml" /><Relationship Id="rId5" Type="http://schemas.openxmlformats.org/officeDocument/2006/relationships/slideLayout" Target="../slideLayouts/slideLayout3.xml" /><Relationship Id="rId6" Type="http://schemas.openxmlformats.org/officeDocument/2006/relationships/slideLayout" Target="../slideLayouts/slideLayout4.xml" /><Relationship Id="rId7" Type="http://schemas.openxmlformats.org/officeDocument/2006/relationships/slideLayout" Target="../slideLayouts/slideLayout5.xml" /><Relationship Id="rId8" Type="http://schemas.openxmlformats.org/officeDocument/2006/relationships/slideLayout" Target="../slideLayouts/slideLayout6.xml" /><Relationship Id="rId9" Type="http://schemas.openxmlformats.org/officeDocument/2006/relationships/slideLayout" Target="../slideLayouts/slideLayout7.xml" /><Relationship Id="rId10" Type="http://schemas.openxmlformats.org/officeDocument/2006/relationships/slideLayout" Target="../slideLayouts/slideLayout8.xml" /><Relationship Id="rId11" Type="http://schemas.openxmlformats.org/officeDocument/2006/relationships/slideLayout" Target="../slideLayouts/slideLayout9.xml" /><Relationship Id="rId12" Type="http://schemas.openxmlformats.org/officeDocument/2006/relationships/slideLayout" Target="../slideLayouts/slideLayout10.xml" /><Relationship Id="rId13" Type="http://schemas.openxmlformats.org/officeDocument/2006/relationships/slideLayout" Target="../slideLayouts/slideLayout11.xml" /><Relationship Id="rId14" Type="http://schemas.openxmlformats.org/officeDocument/2006/relationships/slideLayout" Target="../slideLayouts/slideLayout12.xml" /><Relationship Id="rId15" Type="http://schemas.openxmlformats.org/officeDocument/2006/relationships/slideLayout" Target="../slideLayouts/slideLayout13.xml" /><Relationship Id="rId16" Type="http://schemas.openxmlformats.org/officeDocument/2006/relationships/slideLayout" Target="../slideLayouts/slideLayout14.xml" /><Relationship Id="rId17" Type="http://schemas.openxmlformats.org/officeDocument/2006/relationships/slideLayout" Target="../slideLayouts/slideLayout15.xml" /><Relationship Id="rId18" Type="http://schemas.openxmlformats.org/officeDocument/2006/relationships/slideLayout" Target="../slideLayouts/slideLayout16.xml" /><Relationship Id="rId19" Type="http://schemas.openxmlformats.org/officeDocument/2006/relationships/slideLayout" Target="../slideLayouts/slideLayout17.xml" /><Relationship Id="rId20" Type="http://schemas.openxmlformats.org/officeDocument/2006/relationships/slideLayout" Target="../slideLayouts/slideLayout18.xml" /><Relationship Id="rId21" Type="http://schemas.openxmlformats.org/officeDocument/2006/relationships/slideLayout" Target="../slideLayouts/slideLayout19.xml" /><Relationship Id="rId22" Type="http://schemas.openxmlformats.org/officeDocument/2006/relationships/slideLayout" Target="../slideLayouts/slideLayout20.xml" /><Relationship Id="rId23" Type="http://schemas.openxmlformats.org/officeDocument/2006/relationships/slideLayout" Target="../slideLayouts/slideLayout21.xml" /><Relationship Id="rId24" Type="http://schemas.openxmlformats.org/officeDocument/2006/relationships/slideLayout" Target="../slideLayouts/slideLayout22.xml" /><Relationship Id="rId25" Type="http://schemas.openxmlformats.org/officeDocument/2006/relationships/slideLayout" Target="../slideLayouts/slideLayout23.xml" /><Relationship Id="rId26" Type="http://schemas.openxmlformats.org/officeDocument/2006/relationships/slideLayout" Target="../slideLayouts/slideLayout24.xml" /><Relationship Id="rId27" Type="http://schemas.openxmlformats.org/officeDocument/2006/relationships/slideLayout" Target="../slideLayouts/slideLayout25.xml" /><Relationship Id="rId28" Type="http://schemas.openxmlformats.org/officeDocument/2006/relationships/slideLayout" Target="../slideLayouts/slideLayout26.xml" /><Relationship Id="rId29" Type="http://schemas.openxmlformats.org/officeDocument/2006/relationships/slideLayout" Target="../slideLayouts/slideLayout27.xml" /><Relationship Id="rId30" Type="http://schemas.openxmlformats.org/officeDocument/2006/relationships/slideLayout" Target="../slideLayouts/slideLayout28.xml" /><Relationship Id="rId31" Type="http://schemas.openxmlformats.org/officeDocument/2006/relationships/slideLayout" Target="../slideLayouts/slideLayout29.xml" /><Relationship Id="rId32" Type="http://schemas.openxmlformats.org/officeDocument/2006/relationships/slideLayout" Target="../slideLayouts/slideLayout30.xml" /><Relationship Id="rId33" Type="http://schemas.openxmlformats.org/officeDocument/2006/relationships/slideLayout" Target="../slideLayouts/slideLayout31.xml" /><Relationship Id="rId34" Type="http://schemas.openxmlformats.org/officeDocument/2006/relationships/slideLayout" Target="../slideLayouts/slideLayout32.xml" /><Relationship Id="rId35" Type="http://schemas.openxmlformats.org/officeDocument/2006/relationships/slideLayout" Target="../slideLayouts/slideLayout33.xml" /><Relationship Id="rId36" Type="http://schemas.openxmlformats.org/officeDocument/2006/relationships/slideLayout" Target="../slideLayouts/slideLayout34.xml" /><Relationship Id="rId37" Type="http://schemas.openxmlformats.org/officeDocument/2006/relationships/slideLayout" Target="../slideLayouts/slideLayout35.xml" /><Relationship Id="rId38" Type="http://schemas.openxmlformats.org/officeDocument/2006/relationships/slideLayout" Target="../slideLayouts/slideLayout36.xml" /><Relationship Id="rId39" Type="http://schemas.openxmlformats.org/officeDocument/2006/relationships/slideLayout" Target="../slideLayouts/slideLayout37.xml" /><Relationship Id="rId40" Type="http://schemas.openxmlformats.org/officeDocument/2006/relationships/slideLayout" Target="../slideLayouts/slideLayout38.xml" /><Relationship Id="rId41" Type="http://schemas.openxmlformats.org/officeDocument/2006/relationships/slideLayout" Target="../slideLayouts/slideLayout39.xml" /><Relationship Id="rId42" Type="http://schemas.openxmlformats.org/officeDocument/2006/relationships/slideLayout" Target="../slideLayouts/slideLayout40.xml" /><Relationship Id="rId43" Type="http://schemas.openxmlformats.org/officeDocument/2006/relationships/slideLayout" Target="../slideLayouts/slideLayout41.xml" /><Relationship Id="rId44" Type="http://schemas.openxmlformats.org/officeDocument/2006/relationships/slideLayout" Target="../slideLayouts/slideLayout42.xml" /><Relationship Id="rId45" Type="http://schemas.openxmlformats.org/officeDocument/2006/relationships/slideLayout" Target="../slideLayouts/slideLayout43.xml" /><Relationship Id="rId46" Type="http://schemas.openxmlformats.org/officeDocument/2006/relationships/slideLayout" Target="../slideLayouts/slideLayout44.xml" /><Relationship Id="rId47" Type="http://schemas.openxmlformats.org/officeDocument/2006/relationships/slideLayout" Target="../slideLayouts/slideLayout45.xml" /><Relationship Id="rId48" Type="http://schemas.openxmlformats.org/officeDocument/2006/relationships/slideLayout" Target="../slideLayouts/slideLayout46.xml" /><Relationship Id="rId49" Type="http://schemas.openxmlformats.org/officeDocument/2006/relationships/slideLayout" Target="../slideLayouts/slideLayout47.xml" /><Relationship Id="rId50" Type="http://schemas.openxmlformats.org/officeDocument/2006/relationships/slideLayout" Target="../slideLayouts/slideLayout48.xml" /><Relationship Id="rId51" Type="http://schemas.openxmlformats.org/officeDocument/2006/relationships/slideLayout" Target="../slideLayouts/slideLayout49.xml" /><Relationship Id="rId52" Type="http://schemas.openxmlformats.org/officeDocument/2006/relationships/slideLayout" Target="../slideLayouts/slideLayout50.xml" /><Relationship Id="rId53" Type="http://schemas.openxmlformats.org/officeDocument/2006/relationships/slideLayout" Target="../slideLayouts/slideLayout51.xml" /><Relationship Id="rId54" Type="http://schemas.openxmlformats.org/officeDocument/2006/relationships/slideLayout" Target="../slideLayouts/slideLayout52.xml" /><Relationship Id="rId55" Type="http://schemas.openxmlformats.org/officeDocument/2006/relationships/slideLayout" Target="../slideLayouts/slideLayout53.xml" /><Relationship Id="rId56" Type="http://schemas.openxmlformats.org/officeDocument/2006/relationships/slideLayout" Target="../slideLayouts/slideLayout54.xml" /><Relationship Id="rId57" Type="http://schemas.openxmlformats.org/officeDocument/2006/relationships/slideLayout" Target="../slideLayouts/slideLayout55.xml" /><Relationship Id="rId58" Type="http://schemas.openxmlformats.org/officeDocument/2006/relationships/slideLayout" Target="../slideLayouts/slideLayout56.xml" /><Relationship Id="rId59" Type="http://schemas.openxmlformats.org/officeDocument/2006/relationships/slideLayout" Target="../slideLayouts/slideLayout57.xml" /><Relationship Id="rId60" Type="http://schemas.openxmlformats.org/officeDocument/2006/relationships/slideLayout" Target="../slideLayouts/slideLayout58.xml" /></Relationships>
</file>

<file path=ppt/slideMasters/slideMaster1.xml><?xml version="1.0" encoding="utf-8"?>
<p:sldMaster xmlns:r="http://schemas.openxmlformats.org/officeDocument/2006/relationships"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"/>
          <p:cNvSpPr>
            <a:spLocks noGrp="true"/>
          </p:cNvSpPr>
          <p:nvPr>
            <p:ph type="title"/>
          </p:nvPr>
        </p:nvSpPr>
        <p:spPr bwMode="gray">
          <a:xfrm>
            <a:off x="335361" y="260648"/>
            <a:ext cx="8064895" cy="369332"/>
          </a:xfrm>
          <a:prstGeom prst="rect">
            <a:avLst/>
          </a:prstGeom>
        </p:spPr>
        <p:txBody>
          <a:bodyPr anchor="t" vert="horz" lIns="0" tIns="0" rIns="0" bIns="0" wrap="square" rtlCol="false">
            <a:spAutoFit/>
          </a:bodyPr>
          <a:lstStyle/>
          <a:p>
            <a:r>
              <a:rPr dirty="false" lang="en-GB"/>
              <a:t>Insert your headline in Arial bold 24 </a:t>
            </a:r>
            <a:r>
              <a:rPr dirty="false" err="true" lang="en-GB"/>
              <a:t>pt</a:t>
            </a:r>
            <a:r>
              <a:rPr dirty="false" lang="en-GB"/>
              <a:t> here</a:t>
            </a:r>
          </a:p>
        </p:txBody>
      </p:sp>
      <p:sp>
        <p:nvSpPr>
          <p:cNvPr id="49" name="Content"/>
          <p:cNvSpPr>
            <a:spLocks noGrp="true"/>
          </p:cNvSpPr>
          <p:nvPr>
            <p:ph type="body" idx="1"/>
          </p:nvPr>
        </p:nvSpPr>
        <p:spPr bwMode="gray">
          <a:xfrm>
            <a:off x="335360" y="2060847"/>
            <a:ext cx="10945216" cy="4031977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dirty="false" lang="en-GB"/>
              <a:t>Insert your copy in Arial 16 </a:t>
            </a:r>
            <a:r>
              <a:rPr dirty="false" err="true" lang="en-GB"/>
              <a:t>pt</a:t>
            </a:r>
            <a:r>
              <a:rPr dirty="false" lang="en-GB"/>
              <a:t> or 12 </a:t>
            </a:r>
            <a:r>
              <a:rPr dirty="false" err="true" lang="en-GB"/>
              <a:t>pt</a:t>
            </a:r>
            <a:r>
              <a:rPr dirty="false" lang="en-GB"/>
              <a:t> here | Use the function “Increase List level” for text levels on Tab HOME</a:t>
            </a:r>
          </a:p>
          <a:p>
            <a:pPr lvl="1"/>
            <a:r>
              <a:rPr dirty="false" lang="en-GB"/>
              <a:t>Second level</a:t>
            </a:r>
          </a:p>
          <a:p>
            <a:pPr lvl="2"/>
            <a:r>
              <a:rPr dirty="false" lang="en-GB"/>
              <a:t>Third level</a:t>
            </a:r>
          </a:p>
          <a:p>
            <a:pPr lvl="3"/>
            <a:r>
              <a:rPr dirty="false" lang="en-GB"/>
              <a:t>Fourth level</a:t>
            </a:r>
          </a:p>
          <a:p>
            <a:pPr lvl="4"/>
            <a:r>
              <a:rPr dirty="false" lang="en-GB"/>
              <a:t>Fifth level</a:t>
            </a:r>
          </a:p>
          <a:p>
            <a:pPr lvl="5"/>
            <a:r>
              <a:rPr dirty="false" lang="en-GB"/>
              <a:t>6</a:t>
            </a:r>
          </a:p>
          <a:p>
            <a:pPr lvl="6"/>
            <a:r>
              <a:rPr dirty="false" lang="en-GB"/>
              <a:t>7</a:t>
            </a:r>
          </a:p>
          <a:p>
            <a:pPr lvl="7"/>
            <a:r>
              <a:rPr dirty="false" lang="en-GB"/>
              <a:t>8</a:t>
            </a:r>
          </a:p>
          <a:p>
            <a:pPr lvl="8"/>
            <a:r>
              <a:rPr dirty="false" lang="en-GB"/>
              <a:t>9</a:t>
            </a:r>
          </a:p>
        </p:txBody>
      </p:sp>
      <p:sp>
        <p:nvSpPr>
          <p:cNvPr id="44" name="Copyright"/>
          <p:cNvSpPr txBox="true"/>
          <p:nvPr userDrawn="true"/>
        </p:nvSpPr>
        <p:spPr bwMode="gray">
          <a:xfrm>
            <a:off x="10704568" y="6525000"/>
            <a:ext cx="576008" cy="144000"/>
          </a:xfrm>
          <a:prstGeom prst="rect">
            <a:avLst/>
          </a:prstGeom>
          <a:noFill/>
        </p:spPr>
        <p:txBody>
          <a:bodyPr anchor="b" anchorCtr="false" lIns="0" tIns="0" rIns="0" bIns="0" wrap="none" rtlCol="false">
            <a:noAutofit/>
          </a:bodyPr>
          <a:lstStyle/>
          <a:p>
            <a:pPr algn="r" marL="0" indent="0">
              <a:lnSpc>
                <a:spcPct val="125000"/>
              </a:lnSpc>
              <a:buClr>
                <a:schemeClr val="tx2"/>
              </a:buClr>
              <a:buFont charset="02" panose="05000000000000000000" pitchFamily="02" typeface="Wingdings"/>
              <a:buNone/>
            </a:pPr>
            <a:r>
              <a:rPr sz="900" dirty="false" lang="en-GB">
                <a:solidFill>
                  <a:schemeClr val="tx1"/>
                </a:solidFill>
              </a:rPr>
              <a:t>© GfK</a:t>
            </a:r>
          </a:p>
        </p:txBody>
      </p:sp>
      <p:sp>
        <p:nvSpPr>
          <p:cNvPr id="45" name="Date"/>
          <p:cNvSpPr>
            <a:spLocks noGrp="true"/>
          </p:cNvSpPr>
          <p:nvPr>
            <p:ph type="dt" sz="half" idx="2"/>
          </p:nvPr>
        </p:nvSpPr>
        <p:spPr bwMode="gray">
          <a:xfrm>
            <a:off x="335360" y="6525000"/>
            <a:ext cx="1080120" cy="144000"/>
          </a:xfrm>
          <a:prstGeom prst="rect">
            <a:avLst/>
          </a:prstGeom>
        </p:spPr>
        <p:txBody>
          <a:bodyPr anchor="b" anchorCtr="false" vert="horz" lIns="0" tIns="0" rIns="0" bIns="0" wrap="none" rtlCol="false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6DA42A1-A02B-4B51-AD51-EB51112012E6}" type="datetime1">
              <a:rPr lang="en-GB" smtClean="false"/>
              <a:t>22/08/2023</a:t>
            </a:fld>
            <a:endParaRPr dirty="false" lang="en-GB"/>
          </a:p>
        </p:txBody>
      </p:sp>
      <p:sp>
        <p:nvSpPr>
          <p:cNvPr id="1121" name="Client logo" hidden="true"/>
          <p:cNvSpPr/>
          <p:nvPr userDrawn="true"/>
        </p:nvSpPr>
        <p:spPr bwMode="gray">
          <a:xfrm>
            <a:off x="8976320" y="333000"/>
            <a:ext cx="1728192" cy="575720"/>
          </a:xfrm>
          <a:prstGeom prst="rect">
            <a:avLst/>
          </a:prstGeom>
          <a:solidFill>
            <a:srgbClr val="B3B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36000" tIns="36000" rIns="36000" bIns="36000" rtlCol="false"/>
          <a:lstStyle/>
          <a:p>
            <a:pPr algn="ctr">
              <a:lnSpc>
                <a:spcPct val="100000"/>
              </a:lnSpc>
            </a:pPr>
            <a:r>
              <a:rPr b="true" sz="1000" dirty="false" lang="en-GB">
                <a:solidFill>
                  <a:srgbClr val="676A6D"/>
                </a:solidFill>
              </a:rPr>
              <a:t>Client logo</a:t>
            </a:r>
          </a:p>
          <a:p>
            <a:pPr algn="ctr">
              <a:lnSpc>
                <a:spcPct val="100000"/>
              </a:lnSpc>
            </a:pPr>
            <a:r>
              <a:rPr sz="700" dirty="false" lang="en-GB">
                <a:solidFill>
                  <a:srgbClr val="676A6D"/>
                </a:solidFill>
              </a:rPr>
              <a:t>Remove this and the line (on the right) from slide master if not needed</a:t>
            </a:r>
          </a:p>
        </p:txBody>
      </p:sp>
      <p:cxnSp>
        <p:nvCxnSpPr>
          <p:cNvPr id="1122" name="Client logo line" hidden="true"/>
          <p:cNvCxnSpPr/>
          <p:nvPr userDrawn="true"/>
        </p:nvCxnSpPr>
        <p:spPr bwMode="gray">
          <a:xfrm>
            <a:off x="10992544" y="332656"/>
            <a:ext cx="0" cy="5760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Logo"/>
          <p:cNvPicPr>
            <a:picLocks noChangeAspect="true"/>
          </p:cNvPicPr>
          <p:nvPr userDrawn="true"/>
        </p:nvPicPr>
        <p:blipFill>
          <a:blip r:embed="rId2"/>
          <a:stretch>
            <a:fillRect/>
          </a:stretch>
        </p:blipFill>
        <p:spPr>
          <a:xfrm>
            <a:off x="11279656" y="332656"/>
            <a:ext cx="576984" cy="576984"/>
          </a:xfrm>
          <a:prstGeom prst="rect">
            <a:avLst/>
          </a:prstGeom>
          <a:ln>
            <a:noFill/>
          </a:ln>
        </p:spPr>
      </p:pic>
      <p:grpSp>
        <p:nvGrpSpPr>
          <p:cNvPr id="2122" name="Gruppieren 2121"/>
          <p:cNvGrpSpPr/>
          <p:nvPr userDrawn="true"/>
        </p:nvGrpSpPr>
        <p:grpSpPr>
          <a:xfrm>
            <a:off x="-168688" y="-171392"/>
            <a:ext cx="12025328" cy="6264688"/>
            <a:chOff x="-168688" y="-171392"/>
            <a:chExt cx="12025328" cy="6264688"/>
          </a:xfrm>
        </p:grpSpPr>
        <p:cxnSp>
          <p:nvCxnSpPr>
            <p:cNvPr id="1988" name="Gerader Verbinder 1987"/>
            <p:cNvCxnSpPr/>
            <p:nvPr userDrawn="true"/>
          </p:nvCxnSpPr>
          <p:spPr bwMode="gray">
            <a:xfrm>
              <a:off x="335360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1" name="Gerader Verbinder 1990"/>
            <p:cNvCxnSpPr/>
            <p:nvPr userDrawn="true"/>
          </p:nvCxnSpPr>
          <p:spPr bwMode="gray">
            <a:xfrm>
              <a:off x="911424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2" name="Gerader Verbinder 1991"/>
            <p:cNvCxnSpPr/>
            <p:nvPr userDrawn="true"/>
          </p:nvCxnSpPr>
          <p:spPr bwMode="gray">
            <a:xfrm>
              <a:off x="1487488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3" name="Gerader Verbinder 1992"/>
            <p:cNvCxnSpPr/>
            <p:nvPr userDrawn="true"/>
          </p:nvCxnSpPr>
          <p:spPr bwMode="gray">
            <a:xfrm>
              <a:off x="2063552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4" name="Gerader Verbinder 1993"/>
            <p:cNvCxnSpPr/>
            <p:nvPr userDrawn="true"/>
          </p:nvCxnSpPr>
          <p:spPr bwMode="gray">
            <a:xfrm>
              <a:off x="2639616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5" name="Gerader Verbinder 1994"/>
            <p:cNvCxnSpPr/>
            <p:nvPr userDrawn="true"/>
          </p:nvCxnSpPr>
          <p:spPr bwMode="gray">
            <a:xfrm>
              <a:off x="3215680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6" name="Gerader Verbinder 1995"/>
            <p:cNvCxnSpPr/>
            <p:nvPr userDrawn="true"/>
          </p:nvCxnSpPr>
          <p:spPr bwMode="gray">
            <a:xfrm>
              <a:off x="3791744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7" name="Gerader Verbinder 1996"/>
            <p:cNvCxnSpPr/>
            <p:nvPr userDrawn="true"/>
          </p:nvCxnSpPr>
          <p:spPr bwMode="gray">
            <a:xfrm>
              <a:off x="4367808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8" name="Gerader Verbinder 1997"/>
            <p:cNvCxnSpPr/>
            <p:nvPr userDrawn="true"/>
          </p:nvCxnSpPr>
          <p:spPr bwMode="gray">
            <a:xfrm>
              <a:off x="4943872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9" name="Gerader Verbinder 1998"/>
            <p:cNvCxnSpPr/>
            <p:nvPr userDrawn="true"/>
          </p:nvCxnSpPr>
          <p:spPr bwMode="gray">
            <a:xfrm>
              <a:off x="5519936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0" name="Gerader Verbinder 1999"/>
            <p:cNvCxnSpPr/>
            <p:nvPr userDrawn="true"/>
          </p:nvCxnSpPr>
          <p:spPr bwMode="gray">
            <a:xfrm>
              <a:off x="6096000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1" name="Gerader Verbinder 2000"/>
            <p:cNvCxnSpPr/>
            <p:nvPr userDrawn="true"/>
          </p:nvCxnSpPr>
          <p:spPr bwMode="gray">
            <a:xfrm>
              <a:off x="6672064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2" name="Gerader Verbinder 2001"/>
            <p:cNvCxnSpPr/>
            <p:nvPr userDrawn="true"/>
          </p:nvCxnSpPr>
          <p:spPr bwMode="gray">
            <a:xfrm>
              <a:off x="7248128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3" name="Gerader Verbinder 2002"/>
            <p:cNvCxnSpPr/>
            <p:nvPr userDrawn="true"/>
          </p:nvCxnSpPr>
          <p:spPr bwMode="gray">
            <a:xfrm>
              <a:off x="7824192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4" name="Gerader Verbinder 2003"/>
            <p:cNvCxnSpPr/>
            <p:nvPr userDrawn="true"/>
          </p:nvCxnSpPr>
          <p:spPr bwMode="gray">
            <a:xfrm>
              <a:off x="8400256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5" name="Gerader Verbinder 2004"/>
            <p:cNvCxnSpPr/>
            <p:nvPr userDrawn="true"/>
          </p:nvCxnSpPr>
          <p:spPr bwMode="gray">
            <a:xfrm>
              <a:off x="8976320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6" name="Gerader Verbinder 2005"/>
            <p:cNvCxnSpPr/>
            <p:nvPr userDrawn="true"/>
          </p:nvCxnSpPr>
          <p:spPr bwMode="gray">
            <a:xfrm>
              <a:off x="9552384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7" name="Gerader Verbinder 2006"/>
            <p:cNvCxnSpPr/>
            <p:nvPr userDrawn="true"/>
          </p:nvCxnSpPr>
          <p:spPr bwMode="gray">
            <a:xfrm>
              <a:off x="10128448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9" name="Gerader Verbinder 2008"/>
            <p:cNvCxnSpPr/>
            <p:nvPr userDrawn="true"/>
          </p:nvCxnSpPr>
          <p:spPr bwMode="gray">
            <a:xfrm>
              <a:off x="10704512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0" name="Gerader Verbinder 2009"/>
            <p:cNvCxnSpPr/>
            <p:nvPr userDrawn="true"/>
          </p:nvCxnSpPr>
          <p:spPr bwMode="gray">
            <a:xfrm>
              <a:off x="11856640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1" name="Gerader Verbinder 2010"/>
            <p:cNvCxnSpPr/>
            <p:nvPr userDrawn="true"/>
          </p:nvCxnSpPr>
          <p:spPr bwMode="gray">
            <a:xfrm rot="5400000">
              <a:off x="-132688" y="29699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2" name="Gerader Verbinder 2011"/>
            <p:cNvCxnSpPr/>
            <p:nvPr userDrawn="true"/>
          </p:nvCxnSpPr>
          <p:spPr bwMode="gray">
            <a:xfrm rot="5400000">
              <a:off x="-132688" y="87302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4" name="Gerader Verbinder 2013"/>
            <p:cNvCxnSpPr/>
            <p:nvPr userDrawn="true"/>
          </p:nvCxnSpPr>
          <p:spPr bwMode="gray">
            <a:xfrm rot="5400000">
              <a:off x="-132688" y="144905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5" name="Gerader Verbinder 2014"/>
            <p:cNvCxnSpPr/>
            <p:nvPr userDrawn="true"/>
          </p:nvCxnSpPr>
          <p:spPr bwMode="gray">
            <a:xfrm rot="5400000">
              <a:off x="-132688" y="202508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6" name="Gerader Verbinder 2015"/>
            <p:cNvCxnSpPr/>
            <p:nvPr userDrawn="true"/>
          </p:nvCxnSpPr>
          <p:spPr bwMode="gray">
            <a:xfrm rot="5400000">
              <a:off x="-132688" y="260111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7" name="Gerader Verbinder 2016"/>
            <p:cNvCxnSpPr/>
            <p:nvPr userDrawn="true"/>
          </p:nvCxnSpPr>
          <p:spPr bwMode="gray">
            <a:xfrm rot="5400000">
              <a:off x="-132688" y="317714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8" name="Gerader Verbinder 2017"/>
            <p:cNvCxnSpPr/>
            <p:nvPr userDrawn="true"/>
          </p:nvCxnSpPr>
          <p:spPr bwMode="gray">
            <a:xfrm rot="5400000">
              <a:off x="-132688" y="375317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9" name="Gerader Verbinder 2018"/>
            <p:cNvCxnSpPr/>
            <p:nvPr userDrawn="true"/>
          </p:nvCxnSpPr>
          <p:spPr bwMode="gray">
            <a:xfrm rot="5400000">
              <a:off x="-132688" y="432920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0" name="Gerader Verbinder 2019"/>
            <p:cNvCxnSpPr/>
            <p:nvPr userDrawn="true"/>
          </p:nvCxnSpPr>
          <p:spPr bwMode="gray">
            <a:xfrm rot="5400000">
              <a:off x="-132688" y="490523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1" name="Gerader Verbinder 2020"/>
            <p:cNvCxnSpPr/>
            <p:nvPr userDrawn="true"/>
          </p:nvCxnSpPr>
          <p:spPr bwMode="gray">
            <a:xfrm rot="5400000">
              <a:off x="-132688" y="5481269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2" name="Gerader Verbinder 2021"/>
            <p:cNvCxnSpPr/>
            <p:nvPr userDrawn="true"/>
          </p:nvCxnSpPr>
          <p:spPr bwMode="gray">
            <a:xfrm rot="5400000">
              <a:off x="-132688" y="6057296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7" name="Gerader Verbinder 2116"/>
            <p:cNvCxnSpPr/>
            <p:nvPr userDrawn="true"/>
          </p:nvCxnSpPr>
          <p:spPr bwMode="gray">
            <a:xfrm>
              <a:off x="11280576" y="-171392"/>
              <a:ext cx="0" cy="72000"/>
            </a:xfrm>
            <a:prstGeom prst="line">
              <a:avLst/>
            </a:prstGeom>
            <a:ln w="6350">
              <a:solidFill>
                <a:srgbClr val="D233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19" name="NoPlaceholder"/>
          <p:cNvSpPr>
            <a:spLocks noGrp="true"/>
          </p:cNvSpPr>
          <p:nvPr>
            <p:ph type="sldNum" sz="quarter" idx="4"/>
          </p:nvPr>
        </p:nvSpPr>
        <p:spPr>
          <a:xfrm>
            <a:off x="11352584" y="6713983"/>
            <a:ext cx="504056" cy="144017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 anchor="b" anchorCtr="false" vert="horz" lIns="0" tIns="0" rIns="0" bIns="0" rtlCol="false"/>
          <a:lstStyle>
            <a:lvl1pPr algn="r">
              <a:defRPr sz="9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92D4444B-138D-4A45-AE2E-BD472481463A}" type="slidenum">
              <a:rPr lang="en-GB" smtClean="false"/>
              <a:t>‹#›</a:t>
            </a:fld>
            <a:endParaRPr dirty="false" lang="en-GB"/>
          </a:p>
        </p:txBody>
      </p:sp>
      <p:sp>
        <p:nvSpPr>
          <p:cNvPr id="2120" name="Footer Placeholder"/>
          <p:cNvSpPr>
            <a:spLocks noGrp="true"/>
          </p:cNvSpPr>
          <p:nvPr>
            <p:ph type="ftr" sz="quarter" idx="3"/>
          </p:nvPr>
        </p:nvSpPr>
        <p:spPr>
          <a:xfrm>
            <a:off x="1487488" y="6713983"/>
            <a:ext cx="8640960" cy="144017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 anchor="b" vert="horz" lIns="0" tIns="0" rIns="0" bIns="0" rtlCol="false"/>
          <a:lstStyle>
            <a:lvl1pPr algn="l">
              <a:defRPr sz="9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dirty="false" lang="en-GB"/>
          </a:p>
        </p:txBody>
      </p:sp>
      <p:sp>
        <p:nvSpPr>
          <p:cNvPr id="2121" name="No"/>
          <p:cNvSpPr/>
          <p:nvPr userDrawn="true"/>
        </p:nvSpPr>
        <p:spPr>
          <a:xfrm>
            <a:off x="11352584" y="6525344"/>
            <a:ext cx="504056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lIns="0" tIns="0" rIns="0" bIns="0" rtlCol="false"/>
          <a:lstStyle/>
          <a:p>
            <a:pPr algn="r"/>
            <a:fld id="{79ED05AE-A8A1-4358-9984-C29D14FA40F8}" type="slidenum">
              <a:rPr sz="900" lang="en-GB" smtClean="false">
                <a:solidFill>
                  <a:schemeClr val="tx1"/>
                </a:solidFill>
              </a:rPr>
              <a:t>‹#›</a:t>
            </a:fld>
            <a:endParaRPr sz="900" dirty="false" lang="en-GB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</p:sldLayoutIdLst>
  <p:hf ftr="false" sldNum="false" hdr="false"/>
  <p:txStyles>
    <p:titleStyle>
      <a:lvl1pPr algn="l" defTabSz="914400" rtl="false">
        <a:lnSpc>
          <a:spcPct val="100000"/>
        </a:lnSpc>
        <a:spcBef>
          <a:spcPct val="0"/>
        </a:spcBef>
        <a:buNone/>
        <a:defRPr b="true"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marL="266700" indent="-266700" defTabSz="914400" rtl="false">
        <a:lnSpc>
          <a:spcPct val="100000"/>
        </a:lnSpc>
        <a:spcBef>
          <a:spcPts val="1000"/>
        </a:spcBef>
        <a:buClrTx/>
        <a:buSzPct val="80000"/>
        <a:buFont charset="02" panose="05000000000000000000" pitchFamily="02" typeface="Wingdings"/>
        <a:buChar char="n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542925" indent="-276225" defTabSz="914400" rtl="false">
        <a:lnSpc>
          <a:spcPct val="100000"/>
        </a:lnSpc>
        <a:spcBef>
          <a:spcPts val="1000"/>
        </a:spcBef>
        <a:buClrTx/>
        <a:buSzPct val="80000"/>
        <a:buFont charset="02" panose="05000000000000000000" pitchFamily="02" typeface="Wingdings"/>
        <a:buChar char="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809625" indent="-266700" defTabSz="914400" rtl="false">
        <a:lnSpc>
          <a:spcPct val="100000"/>
        </a:lnSpc>
        <a:spcBef>
          <a:spcPts val="1000"/>
        </a:spcBef>
        <a:buClrTx/>
        <a:buSzPct val="100000"/>
        <a:buFont charset="00" panose="02070309020205020404" pitchFamily="49" typeface="Courier New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0" indent="0" defTabSz="914400" rtl="false">
        <a:lnSpc>
          <a:spcPct val="100000"/>
        </a:lnSpc>
        <a:spcBef>
          <a:spcPts val="1000"/>
        </a:spcBef>
        <a:buClrTx/>
        <a:buSzPct val="80000"/>
        <a:buFont charset="02" panose="05000000000000000000" pitchFamily="02" typeface="Wingdings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0" indent="0" defTabSz="914400" rtl="false">
        <a:lnSpc>
          <a:spcPct val="100000"/>
        </a:lnSpc>
        <a:spcBef>
          <a:spcPts val="1000"/>
        </a:spcBef>
        <a:buClrTx/>
        <a:buFont charset="02" panose="05020102010507070707" pitchFamily="18" typeface="Wingdings 2"/>
        <a:buNone/>
        <a:defRPr b="false" sz="12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66700" indent="-266700" defTabSz="914400" rtl="false">
        <a:lnSpc>
          <a:spcPct val="100000"/>
        </a:lnSpc>
        <a:spcBef>
          <a:spcPts val="600"/>
        </a:spcBef>
        <a:buClrTx/>
        <a:buSzPct val="80000"/>
        <a:buFont charset="02" panose="05000000000000000000" pitchFamily="02" typeface="Wingdings"/>
        <a:buChar char="n"/>
        <a:defRPr b="false" sz="12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542925" indent="-276225" defTabSz="914400" rtl="false">
        <a:lnSpc>
          <a:spcPct val="100000"/>
        </a:lnSpc>
        <a:spcBef>
          <a:spcPts val="600"/>
        </a:spcBef>
        <a:buClrTx/>
        <a:buSzPct val="80000"/>
        <a:buFont charset="02" panose="05000000000000000000" pitchFamily="02" typeface="Wingdings"/>
        <a:buChar char="o"/>
        <a:defRPr b="false" sz="12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809625" indent="-266700" defTabSz="914400" rtl="false">
        <a:lnSpc>
          <a:spcPct val="100000"/>
        </a:lnSpc>
        <a:spcBef>
          <a:spcPts val="600"/>
        </a:spcBef>
        <a:buClrTx/>
        <a:buSzPct val="100000"/>
        <a:buFont charset="00" panose="02070309020205020404" pitchFamily="49" typeface="Courier New"/>
        <a:buChar char="o"/>
        <a:defRPr b="false" sz="12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809625" indent="-266700" defTabSz="914400" rtl="false">
        <a:lnSpc>
          <a:spcPct val="100000"/>
        </a:lnSpc>
        <a:spcBef>
          <a:spcPts val="600"/>
        </a:spcBef>
        <a:buClrTx/>
        <a:buSzPct val="100000"/>
        <a:buFont charset="00" panose="02070309020205020404" pitchFamily="49" typeface="Courier New"/>
        <a:buChar char="o"/>
        <a:defRPr b="false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marL="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457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914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1371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18288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2860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2743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3200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3657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8.em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7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8.em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9.e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0.e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1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2.em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3.emf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4.e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5.emf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6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9.emf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7.emf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8.emf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9.emf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0.emf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1.emf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2.emf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3.emf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4.emf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5.emf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6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0.emf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7.emf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8.emf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39.emf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0.emf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1.emf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2.emf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3.emf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4.emf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5.emf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6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1.emf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7.emf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8.emf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49.emf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0.emf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1.emf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2.emf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3.emf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4.emf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5.emf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6.em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2.emf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7.emf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8.emf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59.emf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0.emf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1.emf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2.emf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3.emf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4.emf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5.emf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6.e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3.emf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7.emf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8.emf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9.emf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70.emf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71.e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4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5.em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16.emf" /></Relationships>
</file>

<file path=ppt/slides/slide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F0C62C6-3BEF-4C76-ABF0-CEC9B06DA118}" vid="{06BB1928-E91B-41F5-9BC1-A55E4895E2D9}"/>
    </a:ext>
  </a:extLst>
</a:theme>
</file>

<file path=ppt/theme/theme2.xml><?xml version="1.0" encoding="utf-8"?>
<a:theme xmlns:a="http://schemas.openxmlformats.org/drawingml/2006/main" name="GfK">
  <a:themeElements>
    <a:clrScheme name="GfK">
      <a:dk1>
        <a:srgbClr val="3B4145"/>
      </a:dk1>
      <a:lt1>
        <a:srgbClr val="FFFFFF"/>
      </a:lt1>
      <a:dk2>
        <a:srgbClr val="EA5B0C"/>
      </a:dk2>
      <a:lt2>
        <a:srgbClr val="D6D9DC"/>
      </a:lt2>
      <a:accent1>
        <a:srgbClr val="6A757C"/>
      </a:accent1>
      <a:accent2>
        <a:srgbClr val="4368BD"/>
      </a:accent2>
      <a:accent3>
        <a:srgbClr val="54B9B1"/>
      </a:accent3>
      <a:accent4>
        <a:srgbClr val="FFA52F"/>
      </a:accent4>
      <a:accent5>
        <a:srgbClr val="D2335F"/>
      </a:accent5>
      <a:accent6>
        <a:srgbClr val="7A4CB2"/>
      </a:accent6>
      <a:hlink>
        <a:srgbClr val="EA5B0C"/>
      </a:hlink>
      <a:folHlink>
        <a:srgbClr val="6A757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66700" indent="-266700" algn="l">
          <a:buSzPct val="80000"/>
          <a:buFont typeface="Wingdings" panose="05000000000000000000" pitchFamily="2" charset="2"/>
          <a:buChar char="n"/>
          <a:defRPr sz="1600" dirty="0" err="1" smtClean="0"/>
        </a:defPPr>
      </a:lstStyle>
    </a:txDef>
  </a:objectDefaults>
  <a:extraClrSchemeLst/>
  <a:custClrLst>
    <a:custClr name="GfK Gray 700">
      <a:srgbClr val="3B4145"/>
    </a:custClr>
    <a:custClr name="GfK Blue 700">
      <a:srgbClr val="3456A6"/>
    </a:custClr>
    <a:custClr name="GfK Turqoise 700">
      <a:srgbClr val="4B9A91"/>
    </a:custClr>
    <a:custClr name="GfK Yellow 700">
      <a:srgbClr val="F58A27"/>
    </a:custClr>
    <a:custClr name="GfK Magenta 700">
      <a:srgbClr val="AC2B55"/>
    </a:custClr>
    <a:custClr name="GfK Purple 700">
      <a:srgbClr val="673FA2"/>
    </a:custClr>
    <a:custClr name="GfK Sand 700">
      <a:srgbClr val="C56227"/>
    </a:custClr>
    <a:custClr name="GfK Petrol00">
      <a:srgbClr val="327890"/>
    </a:custClr>
    <a:custClr name="GfK Red 700">
      <a:srgbClr val="9B0009"/>
    </a:custClr>
    <a:custClr name="GfK Green 700">
      <a:srgbClr val="24892C"/>
    </a:custClr>
    <a:custClr name="GfK Gray 500">
      <a:srgbClr val="6A757C"/>
    </a:custClr>
    <a:custClr name="GfK Blue 500">
      <a:srgbClr val="4368BD"/>
    </a:custClr>
    <a:custClr name="GfK Turqoise 500">
      <a:srgbClr val="54B9B1"/>
    </a:custClr>
    <a:custClr name="GfK Yellow 500">
      <a:srgbClr val="FFA52F"/>
    </a:custClr>
    <a:custClr name="GfK Magenta 500">
      <a:srgbClr val="D2335F"/>
    </a:custClr>
    <a:custClr name="GfK Purple 500">
      <a:srgbClr val="7A4CB2"/>
    </a:custClr>
    <a:custClr name="GfK Sand 500">
      <a:srgbClr val="D27A2E"/>
    </a:custClr>
    <a:custClr name="GfK Petrol 500">
      <a:srgbClr val="519FBC"/>
    </a:custClr>
    <a:custClr name="GfK Red 500">
      <a:srgbClr val="BC1C0E"/>
    </a:custClr>
    <a:custClr name="GfK Green 500">
      <a:srgbClr val="3DAD42"/>
    </a:custClr>
    <a:custClr name="GfK Gray 300">
      <a:srgbClr val="9FA7AD"/>
    </a:custClr>
    <a:custClr name="GfK Blue 300">
      <a:srgbClr val="879BCC"/>
    </a:custClr>
    <a:custClr name="GfK Turqoise 300">
      <a:srgbClr val="81D7D3"/>
    </a:custClr>
    <a:custClr name="GfK Yellow 300">
      <a:srgbClr val="FDC166"/>
    </a:custClr>
    <a:custClr name="GfK Magenta 300">
      <a:srgbClr val="D76789"/>
    </a:custClr>
    <a:custClr name="GfK Purple 300">
      <a:srgbClr val="A387C8"/>
    </a:custClr>
    <a:custClr name="GfK Sand 300">
      <a:srgbClr val="D0965C"/>
    </a:custClr>
    <a:custClr name="GfK Petrol 300">
      <a:srgbClr val="87C5DE"/>
    </a:custClr>
    <a:custClr name="GfK Red 300">
      <a:srgbClr val="B0504C"/>
    </a:custClr>
    <a:custClr name="GfK Green 300">
      <a:srgbClr val="73C375"/>
    </a:custClr>
    <a:custClr name="GfK Gray 100">
      <a:srgbClr val="D6D9DC"/>
    </a:custClr>
    <a:custClr name="GfK Blue 100">
      <a:srgbClr val="DBE0EB"/>
    </a:custClr>
    <a:custClr name="GfK Turqoise 100">
      <a:srgbClr val="E2FFFF"/>
    </a:custClr>
    <a:custClr name="GfK Yellow 100">
      <a:srgbClr val="FFEBCC"/>
    </a:custClr>
    <a:custClr name="GfK Magenta 100">
      <a:srgbClr val="DDBBC5"/>
    </a:custClr>
    <a:custClr name="GfK Purple 100">
      <a:srgbClr val="DDD8E4"/>
    </a:custClr>
    <a:custClr name="GfK Sand 100">
      <a:srgbClr val="C9C1BA"/>
    </a:custClr>
    <a:custClr name="GfK Petrol 100">
      <a:srgbClr val="CBFCFF"/>
    </a:custClr>
    <a:custClr name="GfK Red 100">
      <a:srgbClr val="CBA6A8"/>
    </a:custClr>
    <a:custClr name="GfK Green 100">
      <a:srgbClr val="BDE5BD"/>
    </a:custClr>
  </a:custClrLst>
  <a:extLst>
    <a:ext uri="{05A4C25C-085E-4340-85A3-A5531E510DB2}">
      <thm15:themeFamily xmlns:thm15="http://schemas.microsoft.com/office/thememl/2012/main" name="GfK_master_16_9.potx" id="{990D8920-EEAE-4FF9-A75B-E79A057347F1}" vid="{1F62277E-8FC0-40E8-AEE6-0845733FF2CD}"/>
    </a:ext>
  </a:extLst>
</a:theme>
</file>

<file path=ppt/theme/theme3.xml><?xml version="1.0" encoding="utf-8"?>
<a:theme xmlns:a="http://schemas.openxmlformats.org/drawingml/2006/main" name="Office Theme">
  <a:themeElements>
    <a:clrScheme name="GfK">
      <a:dk1>
        <a:srgbClr val="3B4145"/>
      </a:dk1>
      <a:lt1>
        <a:srgbClr val="FFFFFF"/>
      </a:lt1>
      <a:dk2>
        <a:srgbClr val="EA5B0C"/>
      </a:dk2>
      <a:lt2>
        <a:srgbClr val="D6D9DC"/>
      </a:lt2>
      <a:accent1>
        <a:srgbClr val="6A757C"/>
      </a:accent1>
      <a:accent2>
        <a:srgbClr val="4368BD"/>
      </a:accent2>
      <a:accent3>
        <a:srgbClr val="54B9B1"/>
      </a:accent3>
      <a:accent4>
        <a:srgbClr val="FFA52F"/>
      </a:accent4>
      <a:accent5>
        <a:srgbClr val="D2335F"/>
      </a:accent5>
      <a:accent6>
        <a:srgbClr val="7B4DB3"/>
      </a:accent6>
      <a:hlink>
        <a:srgbClr val="EA5B0C"/>
      </a:hlink>
      <a:folHlink>
        <a:srgbClr val="6A757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/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description>GemBox</dc:description>
</cp:coreProperties>
</file>