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theme/theme2.xml" ContentType="application/vnd.openxmlformats-officedocument.theme+xml"/>
  <Default Extension="emf" ContentType="image/x-e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jpg" ContentType="image/jpeg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708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custShowLst/>
  <p:defaultTextStyle>
    <a:defPPr>
      <a:defRPr lang="de-DE"/>
    </a:defPPr>
    <a:lvl1pPr algn="l" marL="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loop="false" showAnimation="true" showNarration="true" useTimings="false">
    <p:present/>
    <p:sldAll/>
    <p:penClr>
      <a:prstClr val="red"/>
    </p:penClr>
  </p:showPr>
</p:presentationPr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>
  <p:slideViewPr>
    <p:cSldViewPr>
      <p:cViewPr varScale="true">
        <p:scale>
          <a:sx n="100" d="100"/>
          <a:sy n="100" d="100"/>
        </p:scale>
        <p:origin x="0" y="0"/>
      </p:cViewPr>
    </p:cSldViewPr>
  </p:slideViewPr>
  <p:outlineViewPr>
    <p:cViewPr varScale="false">
      <p:scale>
        <a:sx n="100" d="100"/>
        <a:sy n="100" d="100"/>
      </p:scale>
      <p:origin x="0" y="0"/>
    </p:cViewPr>
  </p:outlineViewPr>
  <p:notesViewPr>
    <p:cSldViewPr>
      <p:cViewPr varScale="false"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presProps" Target="presProps.xml" /><Relationship Id="rId69" Type="http://schemas.openxmlformats.org/officeDocument/2006/relationships/viewProps" Target="viewProp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692697" y="8460456"/>
            <a:ext cx="720079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85C3AA8-A759-405B-AB82-9319B0DF96D2}" type="datetimeFigureOut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vert="horz" lIns="91440" tIns="45720" rIns="91440" bIns="45720" rtlCol="false"/>
          <a:lstStyle/>
          <a:p>
            <a:endParaRPr dirty="false" lang="en-GB" noProof="false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vert="horz" lIns="0" tIns="0" rIns="0" bIns="0" rtlCol="false"/>
          <a:lstStyle/>
          <a:p>
            <a:pPr lvl="0"/>
            <a:r>
              <a:rPr dirty="false" lang="en-GB" noProof="false"/>
              <a:t>Click to edit Master text styles</a:t>
            </a:r>
          </a:p>
          <a:p>
            <a:pPr lvl="1"/>
            <a:r>
              <a:rPr dirty="false" lang="en-GB" noProof="false"/>
              <a:t>Second level</a:t>
            </a:r>
          </a:p>
          <a:p>
            <a:pPr lvl="2"/>
            <a:r>
              <a:rPr dirty="false" lang="en-GB" noProof="false"/>
              <a:t>Third level</a:t>
            </a:r>
          </a:p>
          <a:p>
            <a:pPr lvl="3"/>
            <a:r>
              <a:rPr dirty="false" lang="en-GB" noProof="false"/>
              <a:t>Fourth level</a:t>
            </a:r>
          </a:p>
          <a:p>
            <a:pPr lvl="4"/>
            <a:r>
              <a:rPr dirty="false" lang="en-GB" noProof="false"/>
              <a:t>Fifth level</a:t>
            </a:r>
          </a:p>
          <a:p>
            <a:pPr lvl="5"/>
            <a:r>
              <a:rPr dirty="false" lang="en-GB" noProof="false"/>
              <a:t>6</a:t>
            </a:r>
          </a:p>
          <a:p>
            <a:pPr lvl="6"/>
            <a:r>
              <a:rPr dirty="false" lang="en-GB" noProof="false"/>
              <a:t>7</a:t>
            </a:r>
          </a:p>
          <a:p>
            <a:pPr lvl="7"/>
            <a:r>
              <a:rPr dirty="false" lang="en-GB" noProof="false"/>
              <a:t>8</a:t>
            </a:r>
          </a:p>
          <a:p>
            <a:pPr lvl="8"/>
            <a:r>
              <a:rPr dirty="false" lang="en-GB" noProof="false"/>
              <a:t>9</a:t>
            </a: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dirty="false" lang="en-GB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4502790-7B25-4452-B8A1-6C83B0C00895}" type="slidenum">
              <a:rPr lang="en-GB" smtClean="false"/>
              <a:t>‹#›</a:t>
            </a:fld>
            <a:endParaRPr dirty="false"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54013" indent="-17145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6575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19138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19138" indent="0" algn="l" defTabSz="987425" rtl="0" eaLnBrk="1" latinLnBrk="0" hangingPunct="1">
      <a:lnSpc>
        <a:spcPct val="100000"/>
      </a:lnSpc>
      <a:spcBef>
        <a:spcPts val="1000"/>
      </a:spcBef>
      <a:buClr>
        <a:schemeClr val="tx2"/>
      </a:buClr>
      <a:buFont typeface="Wingdings" panose="05000000000000000000" pitchFamily="2" charset="2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png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7.jpg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slideLayout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519FB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4" name="Picture 3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itle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el 6"/>
          <p:cNvSpPr>
            <a:spLocks noGrp="true"/>
          </p:cNvSpPr>
          <p:nvPr>
            <p:ph type="title" hasCustomPrompt="true"/>
          </p:nvPr>
        </p:nvSpPr>
        <p:spPr bwMode="gray">
          <a:xfrm>
            <a:off x="911426" y="1484784"/>
            <a:ext cx="4021948" cy="4619873"/>
          </a:xfrm>
          <a:custGeom>
            <a:avLst/>
            <a:gdLst>
              <a:gd name="connsiteX0" fmla="*/ 4029048 w 5051672"/>
              <a:gd name="connsiteY0" fmla="*/ 0 h 3547859"/>
              <a:gd name="connsiteX1" fmla="*/ 5051672 w 5051672"/>
              <a:gd name="connsiteY1" fmla="*/ 3547859 h 3547859"/>
              <a:gd name="connsiteX2" fmla="*/ 0 w 5051672"/>
              <a:gd name="connsiteY2" fmla="*/ 2520032 h 3547859"/>
              <a:gd name="connsiteX3" fmla="*/ 0 w 5051672"/>
              <a:gd name="connsiteY3" fmla="*/ 377 h 3547859"/>
              <a:gd name="connsiteX0" fmla="*/ 4029048 w 5075736"/>
              <a:gd name="connsiteY0" fmla="*/ 0 h 3229981"/>
              <a:gd name="connsiteX1" fmla="*/ 5075736 w 5075736"/>
              <a:gd name="connsiteY1" fmla="*/ 3229981 h 3229981"/>
              <a:gd name="connsiteX2" fmla="*/ 0 w 5075736"/>
              <a:gd name="connsiteY2" fmla="*/ 2520032 h 3229981"/>
              <a:gd name="connsiteX3" fmla="*/ 0 w 5075736"/>
              <a:gd name="connsiteY3" fmla="*/ 377 h 3229981"/>
              <a:gd name="connsiteX4" fmla="*/ 4029048 w 5075736"/>
              <a:gd name="connsiteY4" fmla="*/ 0 h 3229981"/>
              <a:gd name="connsiteX0" fmla="*/ 4029048 w 5051673"/>
              <a:gd name="connsiteY0" fmla="*/ 0 h 3229981"/>
              <a:gd name="connsiteX1" fmla="*/ 5051673 w 5051673"/>
              <a:gd name="connsiteY1" fmla="*/ 3229981 h 3229981"/>
              <a:gd name="connsiteX2" fmla="*/ 0 w 5051673"/>
              <a:gd name="connsiteY2" fmla="*/ 2520032 h 3229981"/>
              <a:gd name="connsiteX3" fmla="*/ 0 w 5051673"/>
              <a:gd name="connsiteY3" fmla="*/ 377 h 3229981"/>
              <a:gd name="connsiteX4" fmla="*/ 4029048 w 5051673"/>
              <a:gd name="connsiteY4" fmla="*/ 0 h 3229981"/>
              <a:gd name="connsiteX0" fmla="*/ 4029048 w 5042148"/>
              <a:gd name="connsiteY0" fmla="*/ 0 h 3243584"/>
              <a:gd name="connsiteX1" fmla="*/ 5042148 w 5042148"/>
              <a:gd name="connsiteY1" fmla="*/ 3243584 h 3243584"/>
              <a:gd name="connsiteX2" fmla="*/ 0 w 5042148"/>
              <a:gd name="connsiteY2" fmla="*/ 2520032 h 3243584"/>
              <a:gd name="connsiteX3" fmla="*/ 0 w 5042148"/>
              <a:gd name="connsiteY3" fmla="*/ 377 h 3243584"/>
              <a:gd name="connsiteX4" fmla="*/ 4029048 w 5042148"/>
              <a:gd name="connsiteY4" fmla="*/ 0 h 3243584"/>
              <a:gd name="connsiteX0" fmla="*/ 4029048 w 5207881"/>
              <a:gd name="connsiteY0" fmla="*/ 0 h 3252176"/>
              <a:gd name="connsiteX1" fmla="*/ 5207881 w 5207881"/>
              <a:gd name="connsiteY1" fmla="*/ 3252176 h 3252176"/>
              <a:gd name="connsiteX2" fmla="*/ 0 w 5207881"/>
              <a:gd name="connsiteY2" fmla="*/ 2520032 h 3252176"/>
              <a:gd name="connsiteX3" fmla="*/ 0 w 5207881"/>
              <a:gd name="connsiteY3" fmla="*/ 377 h 3252176"/>
              <a:gd name="connsiteX4" fmla="*/ 4029048 w 5207881"/>
              <a:gd name="connsiteY4" fmla="*/ 0 h 3252176"/>
              <a:gd name="connsiteX0" fmla="*/ 4029048 w 5202414"/>
              <a:gd name="connsiteY0" fmla="*/ 0 h 3241974"/>
              <a:gd name="connsiteX1" fmla="*/ 5202414 w 5202414"/>
              <a:gd name="connsiteY1" fmla="*/ 3241974 h 3241974"/>
              <a:gd name="connsiteX2" fmla="*/ 0 w 5202414"/>
              <a:gd name="connsiteY2" fmla="*/ 2520032 h 3241974"/>
              <a:gd name="connsiteX3" fmla="*/ 0 w 5202414"/>
              <a:gd name="connsiteY3" fmla="*/ 377 h 3241974"/>
              <a:gd name="connsiteX4" fmla="*/ 4029048 w 5202414"/>
              <a:gd name="connsiteY4" fmla="*/ 0 h 3241974"/>
              <a:gd name="connsiteX0" fmla="*/ 4029048 w 4649333"/>
              <a:gd name="connsiteY0" fmla="*/ 0 h 3353258"/>
              <a:gd name="connsiteX1" fmla="*/ 4649333 w 4649333"/>
              <a:gd name="connsiteY1" fmla="*/ 3353258 h 3353258"/>
              <a:gd name="connsiteX2" fmla="*/ 0 w 4649333"/>
              <a:gd name="connsiteY2" fmla="*/ 2520032 h 3353258"/>
              <a:gd name="connsiteX3" fmla="*/ 0 w 4649333"/>
              <a:gd name="connsiteY3" fmla="*/ 377 h 3353258"/>
              <a:gd name="connsiteX4" fmla="*/ 4029048 w 4649333"/>
              <a:gd name="connsiteY4" fmla="*/ 0 h 3353258"/>
              <a:gd name="connsiteX0" fmla="*/ 4029048 w 4670786"/>
              <a:gd name="connsiteY0" fmla="*/ 0 h 3373491"/>
              <a:gd name="connsiteX1" fmla="*/ 4670786 w 4670786"/>
              <a:gd name="connsiteY1" fmla="*/ 3373491 h 3373491"/>
              <a:gd name="connsiteX2" fmla="*/ 0 w 4670786"/>
              <a:gd name="connsiteY2" fmla="*/ 2520032 h 3373491"/>
              <a:gd name="connsiteX3" fmla="*/ 0 w 4670786"/>
              <a:gd name="connsiteY3" fmla="*/ 377 h 3373491"/>
              <a:gd name="connsiteX4" fmla="*/ 4029048 w 4670786"/>
              <a:gd name="connsiteY4" fmla="*/ 0 h 33734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786" h="3373491" fill="norm" stroke="true" extrusionOk="true">
                <a:moveTo>
                  <a:pt x="4029048" y="0"/>
                </a:moveTo>
                <a:lnTo>
                  <a:pt x="4670786" y="3373491"/>
                </a:lnTo>
                <a:lnTo>
                  <a:pt x="0" y="2520032"/>
                </a:lnTo>
                <a:lnTo>
                  <a:pt x="0" y="377"/>
                </a:lnTo>
                <a:lnTo>
                  <a:pt x="4029048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1080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title of presentation here in max. 3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140968"/>
            <a:ext cx="3527673" cy="864094"/>
          </a:xfrm>
          <a:prstGeom prst="rect">
            <a:avLst/>
          </a:prstGeom>
          <a:noFill/>
          <a:ln w="127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911424" y="4149457"/>
            <a:ext cx="3527673" cy="216000"/>
          </a:xfrm>
          <a:prstGeom prst="rect">
            <a:avLst/>
          </a:prstGeom>
          <a:noFill/>
          <a:ln w="127">
            <a:noFill/>
          </a:ln>
        </p:spPr>
        <p:txBody>
          <a:bodyPr anchor="b" lIns="324000" rIns="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911424" y="4365457"/>
            <a:ext cx="3527673" cy="431695"/>
          </a:xfrm>
          <a:prstGeom prst="rect">
            <a:avLst/>
          </a:prstGeom>
          <a:noFill/>
          <a:ln w="127">
            <a:noFill/>
          </a:ln>
        </p:spPr>
        <p:txBody>
          <a:bodyPr lIns="324000" rIns="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7" name="Picture 6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/>
          <p:cNvSpPr/>
          <p:nvPr userDrawn="true"/>
        </p:nvSpPr>
        <p:spPr bwMode="gray">
          <a:xfrm>
            <a:off x="911424" y="1485729"/>
            <a:ext cx="3456384" cy="2879375"/>
          </a:xfrm>
          <a:custGeom>
            <a:avLst/>
            <a:gdLst>
              <a:gd name="T0" fmla="*/ 0 w 2227"/>
              <a:gd name="T1" fmla="*/ 0 h 2226"/>
              <a:gd name="T2" fmla="*/ 2227 w 2227"/>
              <a:gd name="T3" fmla="*/ 0 h 2226"/>
              <a:gd name="T4" fmla="*/ 2227 w 2227"/>
              <a:gd name="T5" fmla="*/ 2226 h 2226"/>
              <a:gd name="T6" fmla="*/ 371 w 2227"/>
              <a:gd name="T7" fmla="*/ 1856 h 2226"/>
              <a:gd name="T8" fmla="*/ 0 w 2227"/>
              <a:gd name="T9" fmla="*/ 0 h 222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59 w 10000"/>
              <a:gd name="connsiteY3" fmla="*/ 799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80 w 10000"/>
              <a:gd name="connsiteY3" fmla="*/ 7999 h 10000"/>
              <a:gd name="connsiteX4" fmla="*/ 0 w 10000"/>
              <a:gd name="connsiteY4" fmla="*/ 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rm" stroke="true" extrusionOk="tru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680" y="7999"/>
                </a:lnTo>
                <a:lnTo>
                  <a:pt x="0" y="0"/>
                </a:lnTo>
                <a:close/>
              </a:path>
            </a:pathLst>
          </a:custGeom>
          <a:solidFill>
            <a:srgbClr val="6A757C"/>
          </a:solidFill>
          <a:ln>
            <a:noFill/>
          </a:ln>
        </p:spPr>
        <p:txBody>
          <a:bodyPr anchor="t" anchorCtr="false" vert="horz" lIns="91440" tIns="45720" rIns="91440" bIns="45720" wrap="square" numCol="1" compatLnSpc="true">
            <a:prstTxWarp prst="textNoShape">
              <a:avLst/>
            </a:prstTxWarp>
          </a:bodyPr>
          <a:lstStyle/>
          <a:p>
            <a:endParaRPr dirty="false" lang="en-GB"/>
          </a:p>
        </p:txBody>
      </p:sp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1487488" y="1657652"/>
            <a:ext cx="2664320" cy="461665"/>
          </a:xfrm>
        </p:spPr>
        <p:txBody>
          <a:bodyPr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4943872" y="1484784"/>
            <a:ext cx="6912768" cy="4608512"/>
          </a:xfrm>
        </p:spPr>
        <p:txBody>
          <a:bodyPr/>
          <a:lstStyle>
            <a:lvl1pPr marL="457200" indent="-457200">
              <a:buSzPct val="100000"/>
              <a:buFont charset="00" panose="020B0604020202020204" pitchFamily="34" typeface="Arial"/>
              <a:buAutoNum type="arabicPlain"/>
              <a:tabLst>
                <a:tab pos="6543675" algn="r"/>
              </a:tabLst>
              <a:defRPr b="true" sz="20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44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>
          <a:xfrm>
            <a:off x="335360" y="6525000"/>
            <a:ext cx="1080120" cy="144000"/>
          </a:xfrm>
        </p:spPr>
        <p:txBody>
          <a:bodyPr/>
          <a:lstStyle/>
          <a:p>
            <a:fld id="{49937EC6-FC01-4A28-B569-177759918AF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8F722C05-8D6F-4F3C-A24D-EB656824471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335360" y="1413288"/>
            <a:ext cx="403225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335360" y="2060849"/>
            <a:ext cx="4032250" cy="4032448"/>
          </a:xfrm>
        </p:spPr>
        <p:txBody>
          <a:bodyPr/>
          <a:lstStyle>
            <a:lvl1pPr marL="266700" indent="-266700">
              <a:buSzPct val="100000"/>
              <a:buFont charset="00" panose="020B0604020202020204" pitchFamily="34" typeface="Arial"/>
              <a:buAutoNum type="arabicPlain"/>
              <a:tabLst>
                <a:tab pos="4038600" algn="r"/>
              </a:tabLst>
              <a:defRPr b="tru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5519936" y="1484784"/>
            <a:ext cx="5760640" cy="4032448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001" h="3551223" fill="norm" stroke="true" extrusionOk="true">
                <a:moveTo>
                  <a:pt x="5544001" y="0"/>
                </a:moveTo>
                <a:lnTo>
                  <a:pt x="4441735" y="2540103"/>
                </a:lnTo>
                <a:lnTo>
                  <a:pt x="0" y="3551223"/>
                </a:lnTo>
                <a:lnTo>
                  <a:pt x="0" y="531"/>
                </a:lnTo>
                <a:lnTo>
                  <a:pt x="5544001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39746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E44F2775-D6B2-49F4-955C-A2E608614AF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4AF68532-1009-42B3-9D1A-7460932A788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 |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5519936" y="1412776"/>
            <a:ext cx="576064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905952" y="1484785"/>
            <a:ext cx="4037919" cy="2895027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  <a:gd name="connsiteX0" fmla="*/ 4585198 w 4585198"/>
              <a:gd name="connsiteY0" fmla="*/ 0 h 3551223"/>
              <a:gd name="connsiteX1" fmla="*/ 4441735 w 4585198"/>
              <a:gd name="connsiteY1" fmla="*/ 2540103 h 3551223"/>
              <a:gd name="connsiteX2" fmla="*/ 0 w 4585198"/>
              <a:gd name="connsiteY2" fmla="*/ 3551223 h 3551223"/>
              <a:gd name="connsiteX3" fmla="*/ 0 w 4585198"/>
              <a:gd name="connsiteY3" fmla="*/ 531 h 3551223"/>
              <a:gd name="connsiteX4" fmla="*/ 4585198 w 4585198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0 w 4589243"/>
              <a:gd name="connsiteY3" fmla="*/ 531 h 3551223"/>
              <a:gd name="connsiteX4" fmla="*/ 4585198 w 4589243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1263038 w 4589243"/>
              <a:gd name="connsiteY3" fmla="*/ 531 h 3551223"/>
              <a:gd name="connsiteX4" fmla="*/ 4585198 w 4589243"/>
              <a:gd name="connsiteY4" fmla="*/ 0 h 3551223"/>
              <a:gd name="connsiteX0" fmla="*/ 4013604 w 4017649"/>
              <a:gd name="connsiteY0" fmla="*/ 0 h 2783519"/>
              <a:gd name="connsiteX1" fmla="*/ 4017649 w 4017649"/>
              <a:gd name="connsiteY1" fmla="*/ 2135159 h 2783519"/>
              <a:gd name="connsiteX2" fmla="*/ 0 w 4017649"/>
              <a:gd name="connsiteY2" fmla="*/ 2783519 h 2783519"/>
              <a:gd name="connsiteX3" fmla="*/ 691444 w 4017649"/>
              <a:gd name="connsiteY3" fmla="*/ 531 h 2783519"/>
              <a:gd name="connsiteX4" fmla="*/ 4013604 w 4017649"/>
              <a:gd name="connsiteY4" fmla="*/ 0 h 2783519"/>
              <a:gd name="connsiteX0" fmla="*/ 3649314 w 3653359"/>
              <a:gd name="connsiteY0" fmla="*/ 0 h 2528493"/>
              <a:gd name="connsiteX1" fmla="*/ 3653359 w 3653359"/>
              <a:gd name="connsiteY1" fmla="*/ 2135159 h 2528493"/>
              <a:gd name="connsiteX2" fmla="*/ 0 w 3653359"/>
              <a:gd name="connsiteY2" fmla="*/ 2528493 h 2528493"/>
              <a:gd name="connsiteX3" fmla="*/ 327154 w 3653359"/>
              <a:gd name="connsiteY3" fmla="*/ 531 h 2528493"/>
              <a:gd name="connsiteX4" fmla="*/ 3649314 w 3653359"/>
              <a:gd name="connsiteY4" fmla="*/ 0 h 2528493"/>
              <a:gd name="connsiteX0" fmla="*/ 3880327 w 3884372"/>
              <a:gd name="connsiteY0" fmla="*/ 0 h 2664507"/>
              <a:gd name="connsiteX1" fmla="*/ 3884372 w 3884372"/>
              <a:gd name="connsiteY1" fmla="*/ 2135159 h 2664507"/>
              <a:gd name="connsiteX2" fmla="*/ 0 w 3884372"/>
              <a:gd name="connsiteY2" fmla="*/ 2664507 h 2664507"/>
              <a:gd name="connsiteX3" fmla="*/ 558167 w 3884372"/>
              <a:gd name="connsiteY3" fmla="*/ 531 h 2664507"/>
              <a:gd name="connsiteX4" fmla="*/ 3880327 w 3884372"/>
              <a:gd name="connsiteY4" fmla="*/ 0 h 26645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372" h="2664507" fill="norm" stroke="true" extrusionOk="true">
                <a:moveTo>
                  <a:pt x="3880327" y="0"/>
                </a:moveTo>
                <a:cubicBezTo>
                  <a:pt x="3881675" y="711720"/>
                  <a:pt x="3883024" y="1423439"/>
                  <a:pt x="3884372" y="2135159"/>
                </a:cubicBezTo>
                <a:lnTo>
                  <a:pt x="0" y="2664507"/>
                </a:lnTo>
                <a:lnTo>
                  <a:pt x="558167" y="531"/>
                </a:lnTo>
                <a:lnTo>
                  <a:pt x="3880327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63DC0ABE-55F0-4A8B-85C6-267874E4094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AB373EA7-3A5E-49B2-BED5-8C234015121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  <p15:guide id="2" pos="7106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ne"/>
          <p:cNvCxnSpPr/>
          <p:nvPr userDrawn="true"/>
        </p:nvCxnSpPr>
        <p:spPr bwMode="gray">
          <a:xfrm>
            <a:off x="7248296" y="1484784"/>
            <a:ext cx="1728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7248128" y="1989024"/>
            <a:ext cx="4032448" cy="1223952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Divider slide | Insert your headline in maximal three lines here</a:t>
            </a:r>
          </a:p>
        </p:txBody>
      </p:sp>
      <p:sp>
        <p:nvSpPr>
          <p:cNvPr id="2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7248128" y="3745606"/>
            <a:ext cx="4032448" cy="1195561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17" name="Picture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923637" y="1484784"/>
            <a:ext cx="5748427" cy="4611217"/>
          </a:xfrm>
          <a:custGeom>
            <a:avLst/>
            <a:gdLst>
              <a:gd name="connsiteX0" fmla="*/ 1008000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3224 w 7056002"/>
              <a:gd name="connsiteY2" fmla="*/ 391988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445452 w 7326766"/>
              <a:gd name="connsiteY0" fmla="*/ 0 h 5196122"/>
              <a:gd name="connsiteX1" fmla="*/ 7326766 w 7326766"/>
              <a:gd name="connsiteY1" fmla="*/ 0 h 5196122"/>
              <a:gd name="connsiteX2" fmla="*/ 7323988 w 7326766"/>
              <a:gd name="connsiteY2" fmla="*/ 3919886 h 5196122"/>
              <a:gd name="connsiteX3" fmla="*/ 0 w 7326766"/>
              <a:gd name="connsiteY3" fmla="*/ 5196122 h 5196122"/>
              <a:gd name="connsiteX4" fmla="*/ 1445452 w 7326766"/>
              <a:gd name="connsiteY4" fmla="*/ 0 h 5196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766" h="5196122" fill="norm" stroke="true" extrusionOk="true">
                <a:moveTo>
                  <a:pt x="1445452" y="0"/>
                </a:moveTo>
                <a:lnTo>
                  <a:pt x="7326766" y="0"/>
                </a:lnTo>
                <a:lnTo>
                  <a:pt x="7323988" y="3919886"/>
                </a:lnTo>
                <a:cubicBezTo>
                  <a:pt x="4972913" y="4293258"/>
                  <a:pt x="2351075" y="4822750"/>
                  <a:pt x="0" y="5196122"/>
                </a:cubicBezTo>
                <a:cubicBezTo>
                  <a:pt x="336000" y="3516121"/>
                  <a:pt x="1109452" y="1680001"/>
                  <a:pt x="1445452" y="0"/>
                </a:cubicBez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tx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BFA5A315-F081-433A-8890-AA232BC38AE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D39252BD-90C4-4BBF-ABB4-81EACDE6339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8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80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912699" y="2060848"/>
            <a:ext cx="3454514" cy="3455715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04405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04405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360000" wrap="square">
            <a:noAutofit/>
          </a:bodyPr>
          <a:lstStyle>
            <a:lvl1pPr marL="355600" indent="-35560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Insert Chapter title here in max. 3 lines</a:t>
            </a:r>
          </a:p>
        </p:txBody>
      </p:sp>
      <p:sp>
        <p:nvSpPr>
          <p:cNvPr id="28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789040"/>
            <a:ext cx="3024336" cy="576064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EFC06059-E9C0-465B-932C-2F6E08FFD82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6EA08DF6-E0EE-49A6-BFE4-E7909B9AEB6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59" y="2061183"/>
            <a:ext cx="3528999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FFA52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183"/>
            <a:ext cx="4608008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4374" y="3717032"/>
            <a:ext cx="4608009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88D3BBEF-EBBA-4D17-A118-E509141E685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C978038B-671E-49E4-94EA-306CA97A784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0848"/>
            <a:ext cx="35279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D2335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8840"/>
            <a:ext cx="4608511" cy="1728192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7" name="Datumsplatzhalter 6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A8A8DFD0-88EF-42D3-AC7E-7244DD573C8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0" name="Fußzeilenplatzhalter 9"/>
          <p:cNvSpPr>
            <a:spLocks noGrp="true"/>
          </p:cNvSpPr>
          <p:nvPr>
            <p:ph type="ftr" sz="quarter" idx="19"/>
          </p:nvPr>
        </p:nvSpPr>
        <p:spPr>
          <a:xfrm>
            <a:off x="1487488" y="6525345"/>
            <a:ext cx="8640960" cy="144015"/>
          </a:xfrm>
          <a:prstGeom prst="rect">
            <a:avLst/>
          </a:prstGeom>
        </p:spPr>
        <p:txBody>
          <a:bodyPr/>
          <a:lstStyle/>
          <a:p>
            <a:endParaRPr dirty="false" lang="en-GB"/>
          </a:p>
        </p:txBody>
      </p:sp>
      <p:sp>
        <p:nvSpPr>
          <p:cNvPr id="12" name="Foliennummernplatzhalter 11"/>
          <p:cNvSpPr>
            <a:spLocks noGrp="true"/>
          </p:cNvSpPr>
          <p:nvPr>
            <p:ph type="sldNum" sz="quarter" idx="20"/>
          </p:nvPr>
        </p:nvSpPr>
        <p:spPr>
          <a:xfrm>
            <a:off x="11496600" y="6309320"/>
            <a:ext cx="432048" cy="144000"/>
          </a:xfrm>
          <a:prstGeom prst="rect">
            <a:avLst/>
          </a:prstGeom>
        </p:spPr>
        <p:txBody>
          <a:bodyPr/>
          <a:lstStyle/>
          <a:p>
            <a:fld id="{D58787B0-8AEB-491F-8092-3BDF2F397CC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83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7B4DB3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9183"/>
            <a:ext cx="4608511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62004D1D-7110-4D61-8B8F-8129500E7D5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0160F1B5-3CC6-471D-9BBA-D3519FE8839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28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519FBC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072"/>
            <a:ext cx="4608008" cy="1727960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F8D117D6-46D5-4F80-9E6F-FD86A327824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27964029-C0D9-4305-85D8-34A6401DE42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83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9051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28434 w 3022600"/>
              <a:gd name="connsiteY2" fmla="*/ 2311783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98191 w 3022600"/>
              <a:gd name="connsiteY2" fmla="*/ 241470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1479 w 3022600"/>
              <a:gd name="connsiteY2" fmla="*/ 240806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1479" y="240806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FFA52F"/>
          </a:solidFill>
          <a:ln w="127">
            <a:solidFill>
              <a:srgbClr val="FFA52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8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5A370B5-DC12-43F7-9CEC-E134E2482E9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E5D400B5-992F-479B-8A94-447F53BE57B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Maga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849"/>
            <a:ext cx="2880320" cy="2880320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15365 w 3022600"/>
              <a:gd name="connsiteY2" fmla="*/ 2398440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7820 w 3022600"/>
              <a:gd name="connsiteY2" fmla="*/ 2420942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7820" y="2420942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D2335F"/>
          </a:solidFill>
          <a:ln w="127">
            <a:solidFill>
              <a:srgbClr val="D2335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E6D1D2AC-C1ED-4C91-B73F-86F1AF77621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FC2256D0-1770-41CA-81AA-B0AE512997A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84501 w 3022600"/>
              <a:gd name="connsiteY2" fmla="*/ 2357596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07824 w 3022600"/>
              <a:gd name="connsiteY2" fmla="*/ 242093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07824" y="242093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7B4DB3"/>
          </a:solidFill>
          <a:ln w="127">
            <a:solidFill>
              <a:srgbClr val="7B4DB3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F69AA873-E081-41FD-9C49-D4DEE16BBDA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98ED9683-C18D-4607-A5E4-4B19623E73D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37856 w 3022600"/>
              <a:gd name="connsiteY2" fmla="*/ 2347595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4488 w 3022600"/>
              <a:gd name="connsiteY2" fmla="*/ 241760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4488" y="241760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519FBC"/>
          </a:solidFill>
          <a:ln w="127">
            <a:solidFill>
              <a:srgbClr val="519FBC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D88110E0-CF7A-4605-9C6D-FAA34E88356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6D7AFB11-45C3-42B2-A34E-54204ABCB5F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true"/>
          </p:cNvSpPr>
          <p:nvPr>
            <p:ph type="title" hasCustomPrompt="true"/>
          </p:nvPr>
        </p:nvSpPr>
        <p:spPr>
          <a:xfrm>
            <a:off x="335360" y="260648"/>
            <a:ext cx="8063551" cy="369332"/>
          </a:xfrm>
        </p:spPr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788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37959E3D-22A3-4D37-999F-2C16071128D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26B59B2B-6124-497E-98FF-9AA29A21E62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12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1" y="658788"/>
            <a:ext cx="8064895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2" y="2060575"/>
            <a:ext cx="10369549" cy="4032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3653FBB3-E386-47FC-9D29-F59A5F29229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E5FC03A2-18EF-4349-8A68-616E5745117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746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3" y="2060574"/>
            <a:ext cx="5761037" cy="403272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377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4210050D-CDC0-4563-947F-9524A3F06D2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E4D96C31-65BD-46D6-96B1-BDC7CB562E7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203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 Two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Content Placeholder 2"/>
          <p:cNvSpPr>
            <a:spLocks noGrp="true"/>
          </p:cNvSpPr>
          <p:nvPr>
            <p:ph idx="21" hasCustomPrompt="true"/>
          </p:nvPr>
        </p:nvSpPr>
        <p:spPr bwMode="gray">
          <a:xfrm>
            <a:off x="3503712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775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69175E5A-1909-42A7-A4D7-161D21B51FB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CE73540F-099D-48E0-ABAA-0792D8574F5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203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6" name="Rechteck 63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7" name="Rechteck 63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8" name="Rechteck 63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9" name="Rechteck 63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0" name="Rechteck 63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1" name="Rechteck 64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2" name="Rechteck 64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3" name="Rechteck 64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4" name="Rechteck 64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5" name="Rechteck 64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6" name="Rechteck 64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7" name="Rechteck 64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8" name="Rechteck 64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9" name="Rechteck 64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0" name="Rechteck 64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1" name="Rechteck 65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2" name="Rechteck 65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3" name="Rechteck 65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4" name="Rechteck 65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5" name="Rechteck 65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6" name="Rechteck 65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7" name="Rechteck 65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8" name="Rechteck 65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9" name="Rechteck 65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0" name="Rechteck 65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1" name="Rechteck 66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2" name="Rechteck 66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3" name="Rechteck 66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4" name="Rechteck 66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5" name="Rechteck 66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6" name="Rechteck 66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7" name="Rechteck 66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8" name="Rechteck 66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9" name="Rechteck 66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0" name="Rechteck 66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1" name="Rechteck 67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2" name="Rechteck 67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3" name="Rechteck 67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4" name="Rechteck 67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5" name="Rechteck 67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6" name="Rechteck 67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7" name="Rechteck 67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8" name="Rechteck 67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9" name="Rechteck 67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0" name="Rechteck 67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1" name="Rechteck 68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2" name="Rechteck 68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3" name="Rechteck 68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4" name="Rechteck 68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5" name="Rechteck 68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6" name="Rechteck 68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7" name="Rechteck 68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8" name="Rechteck 68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9" name="Rechteck 68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0" name="Rechteck 68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1" name="Rechteck 69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2" name="Rechteck 69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3" name="Rechteck 69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4" name="Rechteck 69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5" name="Rechteck 69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6" name="Rechteck 69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7" name="Rechteck 69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8" name="Rechteck 69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9" name="Rechteck 69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701" name="Gruppieren 70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70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705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911424" y="1484784"/>
            <a:ext cx="3455789" cy="2544488"/>
          </a:xfrm>
          <a:solidFill>
            <a:schemeClr val="bg1"/>
          </a:solidFill>
        </p:spPr>
        <p:txBody>
          <a:bodyPr lIns="216000" tIns="216000" rIns="216000" bIns="216000" wrap="square">
            <a:spAutoFit/>
          </a:bodyPr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5" name="Shape"/>
          <p:cNvSpPr/>
          <p:nvPr userDrawn="true"/>
        </p:nvSpPr>
        <p:spPr bwMode="gray">
          <a:xfrm>
            <a:off x="10848528" y="0"/>
            <a:ext cx="216024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/>
            <a:endParaRPr sz="1600" dirty="false" lang="en-GB"/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E83E7-2FE2-466C-9D6F-036D3B27CD1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DBE43BF6-F5BB-4D7D-864E-051D2626DE9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1" y="0"/>
            <a:ext cx="7824192" cy="6858000"/>
          </a:xfrm>
          <a:custGeom>
            <a:avLst/>
            <a:gdLst>
              <a:gd name="connsiteX0" fmla="*/ 0 w 8112125"/>
              <a:gd name="connsiteY0" fmla="*/ 0 h 6858000"/>
              <a:gd name="connsiteX1" fmla="*/ 8112125 w 8112125"/>
              <a:gd name="connsiteY1" fmla="*/ 0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25" h="6858000" fill="norm" stroke="true" extrusionOk="true">
                <a:moveTo>
                  <a:pt x="0" y="0"/>
                </a:moveTo>
                <a:lnTo>
                  <a:pt x="8112125" y="0"/>
                </a:lnTo>
                <a:lnTo>
                  <a:pt x="81121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400256" y="1484784"/>
            <a:ext cx="2880320" cy="4608512"/>
          </a:xfrm>
          <a:solidFill>
            <a:schemeClr val="bg1"/>
          </a:solidFill>
        </p:spPr>
        <p:txBody>
          <a:bodyPr lIns="0" tIns="0" rIns="0" bIns="0"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31914-4F15-43BF-9094-00F1194BC45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D2CCE49E-DD09-408C-8882-32EC27391D5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3"/>
            <a:ext cx="5184378" cy="4608041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6095999" y="1484313"/>
            <a:ext cx="5184775" cy="4608512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B69B28E4-495F-407E-801F-E612A7BCA42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C7AA4684-2905-408C-B066-DDC0151ABF4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10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4964" y="3789363"/>
            <a:ext cx="3456780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4367808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4367213" y="3789363"/>
            <a:ext cx="3457575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8400256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400256" y="3789363"/>
            <a:ext cx="3456384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6"/>
          </p:nvPr>
        </p:nvSpPr>
        <p:spPr/>
        <p:txBody>
          <a:bodyPr/>
          <a:lstStyle/>
          <a:p>
            <a:fld id="{0DE742B8-61E3-4EF4-A634-C1847C7A248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7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8"/>
          </p:nvPr>
        </p:nvSpPr>
        <p:spPr/>
        <p:txBody>
          <a:bodyPr/>
          <a:lstStyle/>
          <a:p>
            <a:fld id="{2E8C0F8B-1D58-450C-BFA3-AF048A570B5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  <p15:guide id="9" orient="horz" pos="2387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2389" userDrawn="1">
          <p15:clr>
            <a:srgbClr val="FBAE40"/>
          </p15:clr>
        </p15:guide>
        <p15:guide id="12" pos="275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883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616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215936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239"/>
            <a:ext cx="2304000" cy="230358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00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897632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32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517F2D7A-E154-4F1A-A024-89DADC02FEA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48D85C32-8C74-42AF-B3BE-43E2259D5AC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orient="horz" pos="2205" userDrawn="1">
          <p15:clr>
            <a:srgbClr val="FBAE40"/>
          </p15:clr>
        </p15:guide>
        <p15:guide id="10" pos="2026" userDrawn="1">
          <p15:clr>
            <a:srgbClr val="FBAE40"/>
          </p15:clr>
        </p15:guide>
        <p15:guide id="11" pos="3477" userDrawn="1">
          <p15:clr>
            <a:srgbClr val="FBAE40"/>
          </p15:clr>
        </p15:guide>
        <p15:guide id="12" pos="3840" userDrawn="1">
          <p15:clr>
            <a:srgbClr val="FBAE40"/>
          </p15:clr>
        </p15:guide>
        <p15:guide id="13" pos="5292" userDrawn="1">
          <p15:clr>
            <a:srgbClr val="FBAE40"/>
          </p15:clr>
        </p15:guide>
        <p15:guide id="14" pos="565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5111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927648" y="1484784"/>
            <a:ext cx="259209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35360" y="40770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927936" y="4077273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0" name="Picture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784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688576" y="1484784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6096000" y="40891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688576" y="4077072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1504D784-EC2D-4EA7-A3C4-9ADFDC3F7EF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995533C2-6ACB-4339-BC61-D82FA3FD1C0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2205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477" userDrawn="1">
          <p15:clr>
            <a:srgbClr val="FBAE40"/>
          </p15:clr>
        </p15:guide>
        <p15:guide id="10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Diagram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Diagram 1"/>
          <p:cNvSpPr>
            <a:spLocks noGrp="true"/>
          </p:cNvSpPr>
          <p:nvPr>
            <p:ph type="chart" sz="quarter" idx="28" hasCustomPrompt="true"/>
          </p:nvPr>
        </p:nvSpPr>
        <p:spPr bwMode="gray">
          <a:xfrm>
            <a:off x="335360" y="1486098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360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7" name="Diagram 2"/>
          <p:cNvSpPr>
            <a:spLocks noGrp="true"/>
          </p:cNvSpPr>
          <p:nvPr>
            <p:ph type="chart" sz="quarter" idx="29" hasCustomPrompt="true"/>
          </p:nvPr>
        </p:nvSpPr>
        <p:spPr bwMode="gray">
          <a:xfrm>
            <a:off x="3215680" y="1485660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8" name="Diagram 3"/>
          <p:cNvSpPr>
            <a:spLocks noGrp="true"/>
          </p:cNvSpPr>
          <p:nvPr>
            <p:ph type="chart" sz="quarter" idx="30" hasCustomPrompt="true"/>
          </p:nvPr>
        </p:nvSpPr>
        <p:spPr bwMode="gray">
          <a:xfrm>
            <a:off x="6096000" y="1485222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168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9" name="Diagram 5"/>
          <p:cNvSpPr>
            <a:spLocks noGrp="true"/>
          </p:cNvSpPr>
          <p:nvPr>
            <p:ph type="chart" sz="quarter" idx="31" hasCustomPrompt="true"/>
          </p:nvPr>
        </p:nvSpPr>
        <p:spPr bwMode="gray">
          <a:xfrm>
            <a:off x="8976576" y="1484784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576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32"/>
          </p:nvPr>
        </p:nvSpPr>
        <p:spPr/>
        <p:txBody>
          <a:bodyPr/>
          <a:lstStyle/>
          <a:p>
            <a:fld id="{9AD7E8C2-B340-4073-8984-505807711E0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3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4"/>
          </p:nvPr>
        </p:nvSpPr>
        <p:spPr/>
        <p:txBody>
          <a:bodyPr/>
          <a:lstStyle/>
          <a:p>
            <a:fld id="{423687D8-8E35-46AF-AF7A-B10BAC37B0E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orient="horz" pos="220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3477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92" userDrawn="1">
          <p15:clr>
            <a:srgbClr val="FBAE40"/>
          </p15:clr>
        </p15:guide>
        <p15:guide id="13" pos="565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4935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3999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CBF417D0-60F5-4C6F-B9D9-3A072098019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BEA967D7-9330-4D5A-8552-8CEBB7E9F06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7106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4368192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8400256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0A222C0C-170D-4A51-9C5E-66584E19506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913B199D-65E5-4663-BD54-9079E0C91F7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2389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3215680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6096000" y="2061046"/>
            <a:ext cx="2304000" cy="4032249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8976576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E99D4047-E72E-4CBA-BE1E-A90C7016335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8" name="Foliennummernplatzhalter 7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5451154B-6F79-45F5-9C18-8159D8785B1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5654" userDrawn="1">
          <p15:clr>
            <a:srgbClr val="FBAE40"/>
          </p15:clr>
        </p15:guide>
        <p15:guide id="6" pos="5292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pos="3477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16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1484784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5999" y="1484785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335360" y="4077073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6095999" y="4077072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74420112-D678-4BD0-87B8-555E60E1644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A7DEA7C2-72E4-4AA7-8060-2E43B79298F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Diagram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11521678" cy="4032251"/>
          </a:xfrm>
          <a:prstGeom prst="rect">
            <a:avLst/>
          </a:prstGeom>
        </p:spPr>
        <p:txBody>
          <a:bodyPr anchor="t"/>
          <a:lstStyle>
            <a:lvl1pPr algn="ctr" marL="0" indent="0">
              <a:spcBef>
                <a:spcPts val="1000"/>
              </a:spcBef>
              <a:buNone/>
              <a:defRPr sz="16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dirty="false" lang="en-GB"/>
              <a:t>Use this layout for large charts and tables only. Please, do not use with text.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15F55051-7BFA-41DE-B412-2DFBF39E4D4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BFD8F48-CD26-447E-AF13-5BBE54BC78D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7469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" name="Diagram"/>
          <p:cNvSpPr>
            <a:spLocks noGrp="true"/>
          </p:cNvSpPr>
          <p:nvPr>
            <p:ph type="chart" sz="quarter" idx="17" hasCustomPrompt="true"/>
          </p:nvPr>
        </p:nvSpPr>
        <p:spPr bwMode="gray">
          <a:xfrm>
            <a:off x="334963" y="2060574"/>
            <a:ext cx="8066087" cy="4032721"/>
          </a:xfrm>
          <a:prstGeom prst="rect">
            <a:avLst/>
          </a:prstGeo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Click to add chart</a:t>
            </a:r>
          </a:p>
        </p:txBody>
      </p:sp>
      <p:sp>
        <p:nvSpPr>
          <p:cNvPr id="16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976320" y="2060848"/>
            <a:ext cx="2880320" cy="4032250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9" y="6525000"/>
            <a:ext cx="9144000" cy="144000"/>
          </a:xfrm>
          <a:prstGeom prst="rect">
            <a:avLst/>
          </a:prstGeom>
          <a:noFill/>
        </p:spPr>
        <p:txBody>
          <a:bodyPr anchor="b" lIns="0" tIns="0" rIns="0" bIns="0"/>
          <a:lstStyle>
            <a:lvl1pPr marL="0" indent="0">
              <a:spcBef>
                <a:spcPts val="0"/>
              </a:spcBef>
              <a:buNone/>
              <a:defRPr b="false" sz="900"/>
            </a:lvl1pPr>
            <a:lvl2pPr marL="0" indent="0">
              <a:spcBef>
                <a:spcPts val="0"/>
              </a:spcBef>
              <a:buNone/>
              <a:defRPr b="false" sz="900"/>
            </a:lvl2pPr>
            <a:lvl3pPr marL="0" indent="0">
              <a:spcBef>
                <a:spcPts val="0"/>
              </a:spcBef>
              <a:buNone/>
              <a:defRPr b="false" sz="900"/>
            </a:lvl3pPr>
            <a:lvl4pPr marL="0" indent="0">
              <a:spcBef>
                <a:spcPts val="0"/>
              </a:spcBef>
              <a:buNone/>
              <a:defRPr b="false" sz="900"/>
            </a:lvl4pPr>
            <a:lvl5pPr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B78291E9-EE24-48CF-9402-C37CF21AA19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6C0468BB-9133-45C8-B828-E54B0FC0593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2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929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8" name="Shape"/>
          <p:cNvSpPr/>
          <p:nvPr userDrawn="true"/>
        </p:nvSpPr>
        <p:spPr bwMode="gray">
          <a:xfrm>
            <a:off x="5088000" y="1916750"/>
            <a:ext cx="5976000" cy="388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3936001" y="1844674"/>
            <a:ext cx="8256000" cy="432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3456384" cy="4032448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143500" y="1955800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37E0F99C-0CE6-4B20-B8D4-501AAFEA169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8DBC4245-92E0-41D8-9348-2C90ADD06D4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3456384" cy="403244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7" name="Rechteck: abgerundete Ecken 16"/>
          <p:cNvSpPr/>
          <p:nvPr userDrawn="true"/>
        </p:nvSpPr>
        <p:spPr bwMode="gray">
          <a:xfrm>
            <a:off x="5040664" y="1927860"/>
            <a:ext cx="6033780" cy="4008120"/>
          </a:xfrm>
          <a:prstGeom prst="roundRect">
            <a:avLst>
              <a:gd name="adj" fmla="val 5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 rotWithShape="true">
          <a:blip r:embed="rId2" cstate="print"/>
          <a:srcRect r="3767"/>
          <a:stretch/>
        </p:blipFill>
        <p:spPr bwMode="gray">
          <a:xfrm>
            <a:off x="3672664" y="1806037"/>
            <a:ext cx="8400000" cy="4575713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081315" y="1962150"/>
            <a:ext cx="5935662" cy="3914774"/>
          </a:xfrm>
          <a:prstGeom prst="roundRect">
            <a:avLst>
              <a:gd name="adj" fmla="val 5313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FF4BE069-5551-43CF-BEEF-339BDCB34AD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809187A0-08AE-4890-8EEC-E1892783D3E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863840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6336704" cy="40324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392000" y="1341438"/>
            <a:ext cx="3096000" cy="4787820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09560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AA7B925F-9B9C-4980-8C67-BA4736E51F1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FCE47C74-421F-4A21-9E77-931929D4BE0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2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332782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2855984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671185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6240016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249EEB79-05F2-4613-92AB-97F144E2AF4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ABCB2BB6-94E2-4772-A2F1-0CEB2F3F467A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7354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675757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3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93633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464496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2103688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1631848" y="1341438"/>
            <a:ext cx="3096000" cy="4787820"/>
          </a:xfrm>
          <a:prstGeom prst="rect">
            <a:avLst/>
          </a:prstGeom>
        </p:spPr>
      </p:pic>
      <p:sp>
        <p:nvSpPr>
          <p:cNvPr id="16" name="Rechteck: abgerundete Ecken 19"/>
          <p:cNvSpPr/>
          <p:nvPr userDrawn="true"/>
        </p:nvSpPr>
        <p:spPr bwMode="gray">
          <a:xfrm>
            <a:off x="498366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7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4511824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CFF4151D-5B74-4AB7-8A67-DD463C245DC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C625FEA7-7B6C-42E8-87E1-5CA4BB564D49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8205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2149408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1" name="Picture Placeholder 4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502938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6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3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37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38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39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40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35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6096000" y="1484783"/>
            <a:ext cx="5184576" cy="460851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5"/>
          </p:nvPr>
        </p:nvSpPr>
        <p:spPr/>
        <p:txBody>
          <a:bodyPr/>
          <a:lstStyle/>
          <a:p>
            <a:fld id="{B6A0DFBB-47F4-4B1E-A3C6-C8BDDD88FB8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6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7"/>
          </p:nvPr>
        </p:nvSpPr>
        <p:spPr/>
        <p:txBody>
          <a:bodyPr/>
          <a:lstStyle/>
          <a:p>
            <a:fld id="{5F432629-69BE-4129-A17C-54A4C10A1D7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0" name="Shape"/>
          <p:cNvSpPr/>
          <p:nvPr userDrawn="true"/>
        </p:nvSpPr>
        <p:spPr bwMode="gray">
          <a:xfrm>
            <a:off x="609600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8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9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0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1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2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1" y="2708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3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1" y="2924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7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135560" y="3789040"/>
            <a:ext cx="3384376" cy="2304255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101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2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3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9821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4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05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06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8" name="Text Placeholder 34"/>
          <p:cNvSpPr>
            <a:spLocks noGrp="true"/>
          </p:cNvSpPr>
          <p:nvPr>
            <p:ph type="body" sz="quarter" idx="42" hasCustomPrompt="true"/>
          </p:nvPr>
        </p:nvSpPr>
        <p:spPr bwMode="gray">
          <a:xfrm>
            <a:off x="7897018" y="3789040"/>
            <a:ext cx="3383558" cy="2304256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3"/>
          </p:nvPr>
        </p:nvSpPr>
        <p:spPr/>
        <p:txBody>
          <a:bodyPr/>
          <a:lstStyle/>
          <a:p>
            <a:fld id="{642402ED-AD6F-446A-8C97-605B27A8261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5"/>
          </p:nvPr>
        </p:nvSpPr>
        <p:spPr/>
        <p:txBody>
          <a:bodyPr/>
          <a:lstStyle/>
          <a:p>
            <a:fld id="{EA690DBF-ACD9-43C9-B16A-AC31A0673E7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8" name="Shape"/>
          <p:cNvSpPr/>
          <p:nvPr userDrawn="true"/>
        </p:nvSpPr>
        <p:spPr bwMode="gray">
          <a:xfrm>
            <a:off x="335360" y="1484784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49" name="Shape"/>
          <p:cNvSpPr/>
          <p:nvPr userDrawn="true"/>
        </p:nvSpPr>
        <p:spPr bwMode="gray">
          <a:xfrm>
            <a:off x="6096000" y="1485297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51" name="Shape"/>
          <p:cNvSpPr/>
          <p:nvPr userDrawn="true"/>
        </p:nvSpPr>
        <p:spPr bwMode="gray">
          <a:xfrm>
            <a:off x="335360" y="4077585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3147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3147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3147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9147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1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7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2"/>
          </p:nvPr>
        </p:nvSpPr>
        <p:spPr/>
        <p:txBody>
          <a:bodyPr/>
          <a:lstStyle/>
          <a:p>
            <a:fld id="{9D8F00BF-D3BE-4591-BDDD-DBB3FEB25FA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4"/>
          </p:nvPr>
        </p:nvSpPr>
        <p:spPr/>
        <p:txBody>
          <a:bodyPr/>
          <a:lstStyle/>
          <a:p>
            <a:fld id="{88BF3A74-E6D2-462E-A7AA-2AD560C0CA6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2" name="Shape"/>
          <p:cNvSpPr/>
          <p:nvPr userDrawn="true"/>
        </p:nvSpPr>
        <p:spPr bwMode="gray">
          <a:xfrm>
            <a:off x="335360" y="1484784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3" name="Shape"/>
          <p:cNvSpPr/>
          <p:nvPr userDrawn="true"/>
        </p:nvSpPr>
        <p:spPr bwMode="gray">
          <a:xfrm>
            <a:off x="6096000" y="1485297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1" name="Shape"/>
          <p:cNvSpPr/>
          <p:nvPr userDrawn="true"/>
        </p:nvSpPr>
        <p:spPr bwMode="gray">
          <a:xfrm>
            <a:off x="33536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28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28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28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88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0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6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5" name="Shape"/>
          <p:cNvSpPr/>
          <p:nvPr userDrawn="true"/>
        </p:nvSpPr>
        <p:spPr bwMode="gray">
          <a:xfrm>
            <a:off x="609600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31" name="Picture Placeholder 3"/>
          <p:cNvSpPr>
            <a:spLocks noGrp="true"/>
          </p:cNvSpPr>
          <p:nvPr>
            <p:ph type="pic" sz="quarter" idx="42" hasCustomPrompt="true"/>
          </p:nvPr>
        </p:nvSpPr>
        <p:spPr bwMode="gray">
          <a:xfrm>
            <a:off x="6312762" y="42759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2" name="Text Placeholder 5"/>
          <p:cNvSpPr>
            <a:spLocks noGrp="true"/>
          </p:cNvSpPr>
          <p:nvPr>
            <p:ph type="body" sz="quarter" idx="43" hasCustomPrompt="true"/>
          </p:nvPr>
        </p:nvSpPr>
        <p:spPr bwMode="gray">
          <a:xfrm>
            <a:off x="7896762" y="42759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33" name="Text Placeholder 5"/>
          <p:cNvSpPr>
            <a:spLocks noGrp="true"/>
          </p:cNvSpPr>
          <p:nvPr>
            <p:ph type="body" sz="quarter" idx="44" hasCustomPrompt="true"/>
          </p:nvPr>
        </p:nvSpPr>
        <p:spPr bwMode="gray">
          <a:xfrm>
            <a:off x="7896762" y="46359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34" name="Text Placeholder 5"/>
          <p:cNvSpPr>
            <a:spLocks noGrp="true"/>
          </p:cNvSpPr>
          <p:nvPr>
            <p:ph type="body" sz="quarter" idx="45" hasCustomPrompt="true"/>
          </p:nvPr>
        </p:nvSpPr>
        <p:spPr bwMode="gray">
          <a:xfrm>
            <a:off x="7896762" y="48519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35" name="Text Placeholder 5"/>
          <p:cNvSpPr>
            <a:spLocks noGrp="true"/>
          </p:cNvSpPr>
          <p:nvPr>
            <p:ph type="body" sz="quarter" idx="46" hasCustomPrompt="true"/>
          </p:nvPr>
        </p:nvSpPr>
        <p:spPr bwMode="gray">
          <a:xfrm>
            <a:off x="7896762" y="5284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36" name="Text Placeholder 5"/>
          <p:cNvSpPr>
            <a:spLocks noGrp="true"/>
          </p:cNvSpPr>
          <p:nvPr>
            <p:ph type="body" sz="quarter" idx="47" hasCustomPrompt="true"/>
          </p:nvPr>
        </p:nvSpPr>
        <p:spPr bwMode="gray">
          <a:xfrm>
            <a:off x="7896762" y="5500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8"/>
          </p:nvPr>
        </p:nvSpPr>
        <p:spPr/>
        <p:txBody>
          <a:bodyPr/>
          <a:lstStyle/>
          <a:p>
            <a:fld id="{4B4DF2AB-01C9-44B5-91B6-A449CBF7A1C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50"/>
          </p:nvPr>
        </p:nvSpPr>
        <p:spPr/>
        <p:txBody>
          <a:bodyPr/>
          <a:lstStyle/>
          <a:p>
            <a:fld id="{230EB4D6-67DD-49AB-9AED-DFF565A7F17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EB66DCD7-2B55-44BE-9909-781872433EF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39615B74-B080-40BE-884B-BB14F2357D1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tx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772816"/>
            <a:ext cx="5112568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2996952"/>
            <a:ext cx="5112568" cy="86409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1" name="Shape"/>
          <p:cNvSpPr/>
          <p:nvPr userDrawn="true"/>
        </p:nvSpPr>
        <p:spPr bwMode="gray">
          <a:xfrm>
            <a:off x="839416" y="1988840"/>
            <a:ext cx="6480720" cy="4156745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84708 w 8604028"/>
              <a:gd name="connsiteY2" fmla="*/ 4136122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984708" y="4136122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70" name="Shape"/>
          <p:cNvSpPr/>
          <p:nvPr userDrawn="true"/>
        </p:nvSpPr>
        <p:spPr bwMode="gray">
          <a:xfrm>
            <a:off x="911415" y="2060841"/>
            <a:ext cx="6336713" cy="4032000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003677 w 8604028"/>
              <a:gd name="connsiteY2" fmla="*/ 4117289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7003677" y="4117289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4896000" cy="100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3573048"/>
            <a:ext cx="4896008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5" name="Shape"/>
          <p:cNvSpPr/>
          <p:nvPr userDrawn="true"/>
        </p:nvSpPr>
        <p:spPr bwMode="gray">
          <a:xfrm>
            <a:off x="839417" y="1988840"/>
            <a:ext cx="3024336" cy="3096344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74" name="Shape"/>
          <p:cNvSpPr/>
          <p:nvPr userDrawn="true"/>
        </p:nvSpPr>
        <p:spPr bwMode="gray">
          <a:xfrm>
            <a:off x="909753" y="2059253"/>
            <a:ext cx="2881991" cy="2953923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2279173" cy="1296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4005096"/>
            <a:ext cx="2142905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nd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7" name="Titel 2"/>
          <p:cNvSpPr>
            <a:spLocks noGrp="true"/>
          </p:cNvSpPr>
          <p:nvPr>
            <p:ph type="title" hasCustomPrompt="true"/>
          </p:nvPr>
        </p:nvSpPr>
        <p:spPr bwMode="gray">
          <a:xfrm>
            <a:off x="909754" y="2059254"/>
            <a:ext cx="2881991" cy="2953923"/>
          </a:xfrm>
          <a:custGeom>
            <a:avLst/>
            <a:gdLst>
              <a:gd name="connsiteX0" fmla="*/ 0 w 2881991"/>
              <a:gd name="connsiteY0" fmla="*/ 0 h 2953923"/>
              <a:gd name="connsiteX1" fmla="*/ 2881991 w 2881991"/>
              <a:gd name="connsiteY1" fmla="*/ 0 h 2953923"/>
              <a:gd name="connsiteX2" fmla="*/ 2400650 w 2881991"/>
              <a:gd name="connsiteY2" fmla="*/ 2462378 h 2953923"/>
              <a:gd name="connsiteX3" fmla="*/ 0 w 2881991"/>
              <a:gd name="connsiteY3" fmla="*/ 2953923 h 29539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991" h="2953923" fill="norm" stroke="true" extrusionOk="true">
                <a:moveTo>
                  <a:pt x="0" y="0"/>
                </a:moveTo>
                <a:lnTo>
                  <a:pt x="2881991" y="0"/>
                </a:lnTo>
                <a:lnTo>
                  <a:pt x="2400650" y="2462378"/>
                </a:lnTo>
                <a:lnTo>
                  <a:pt x="0" y="2953923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216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1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357000"/>
            <a:ext cx="2448272" cy="1008000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tx2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7" name="Rechteck 6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8" name="Rechteck 127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9" name="Rechteck 128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0" name="Rechteck 129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1" name="Rechteck 130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2" name="Rechteck 131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3" name="Rechteck 132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4" name="Rechteck 133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5" name="Rechteck 134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6" name="Rechteck 135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7" name="Rechteck 136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8" name="Rechteck 137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9" name="Rechteck 138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0" name="Rechteck 139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7" name="Rechteck 146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8" name="Rechteck 147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9" name="Rechteck 148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0" name="Rechteck 149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1" name="Rechteck 150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2" name="Rechteck 151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3" name="Rechteck 152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4" name="Rechteck 153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5" name="Rechteck 154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6" name="Rechteck 155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7" name="Rechteck 156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8" name="Rechteck 157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9" name="Rechteck 158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0" name="Rechteck 159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1" name="Rechteck 160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2" name="Rechteck 161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3" name="Rechteck 162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0" name="Rechteck 169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1" name="Rechteck 170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4" name="Rechteck 173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5" name="Rechteck 174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6" name="Rechteck 185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3" name="Rechteck 192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4" name="Rechteck 193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5" name="Rechteck 194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6" name="Rechteck 195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7" name="Rechteck 196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47" name="Gruppieren 446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48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1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rgbClr val="519FBC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45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4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4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1" name="Gruppieren 39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7" name="Bildplatzhalter 39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FFA52F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03" name="Gruppieren 402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04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07" name="Bildplatzhalter 40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9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40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0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02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Relationship Id="rId2" Type="http://schemas.openxmlformats.org/officeDocument/2006/relationships/image" Target="../media/image1.emf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2.xml" /><Relationship Id="rId15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15.xml" /><Relationship Id="rId18" Type="http://schemas.openxmlformats.org/officeDocument/2006/relationships/slideLayout" Target="../slideLayouts/slideLayout16.xml" /><Relationship Id="rId19" Type="http://schemas.openxmlformats.org/officeDocument/2006/relationships/slideLayout" Target="../slideLayouts/slideLayout17.xml" /><Relationship Id="rId20" Type="http://schemas.openxmlformats.org/officeDocument/2006/relationships/slideLayout" Target="../slideLayouts/slideLayout18.xml" /><Relationship Id="rId21" Type="http://schemas.openxmlformats.org/officeDocument/2006/relationships/slideLayout" Target="../slideLayouts/slideLayout19.xml" /><Relationship Id="rId22" Type="http://schemas.openxmlformats.org/officeDocument/2006/relationships/slideLayout" Target="../slideLayouts/slideLayout20.xml" /><Relationship Id="rId23" Type="http://schemas.openxmlformats.org/officeDocument/2006/relationships/slideLayout" Target="../slideLayouts/slideLayout21.xml" /><Relationship Id="rId24" Type="http://schemas.openxmlformats.org/officeDocument/2006/relationships/slideLayout" Target="../slideLayouts/slideLayout22.xml" /><Relationship Id="rId25" Type="http://schemas.openxmlformats.org/officeDocument/2006/relationships/slideLayout" Target="../slideLayouts/slideLayout23.xml" /><Relationship Id="rId26" Type="http://schemas.openxmlformats.org/officeDocument/2006/relationships/slideLayout" Target="../slideLayouts/slideLayout24.xml" /><Relationship Id="rId27" Type="http://schemas.openxmlformats.org/officeDocument/2006/relationships/slideLayout" Target="../slideLayouts/slideLayout25.xml" /><Relationship Id="rId28" Type="http://schemas.openxmlformats.org/officeDocument/2006/relationships/slideLayout" Target="../slideLayouts/slideLayout26.xml" /><Relationship Id="rId29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28.xml" /><Relationship Id="rId31" Type="http://schemas.openxmlformats.org/officeDocument/2006/relationships/slideLayout" Target="../slideLayouts/slideLayout29.xml" /><Relationship Id="rId32" Type="http://schemas.openxmlformats.org/officeDocument/2006/relationships/slideLayout" Target="../slideLayouts/slideLayout30.xml" /><Relationship Id="rId33" Type="http://schemas.openxmlformats.org/officeDocument/2006/relationships/slideLayout" Target="../slideLayouts/slideLayout31.xml" /><Relationship Id="rId34" Type="http://schemas.openxmlformats.org/officeDocument/2006/relationships/slideLayout" Target="../slideLayouts/slideLayout32.xml" /><Relationship Id="rId35" Type="http://schemas.openxmlformats.org/officeDocument/2006/relationships/slideLayout" Target="../slideLayouts/slideLayout33.xml" /><Relationship Id="rId36" Type="http://schemas.openxmlformats.org/officeDocument/2006/relationships/slideLayout" Target="../slideLayouts/slideLayout34.xml" /><Relationship Id="rId37" Type="http://schemas.openxmlformats.org/officeDocument/2006/relationships/slideLayout" Target="../slideLayouts/slideLayout35.xml" /><Relationship Id="rId38" Type="http://schemas.openxmlformats.org/officeDocument/2006/relationships/slideLayout" Target="../slideLayouts/slideLayout36.xml" /><Relationship Id="rId39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38.xml" /><Relationship Id="rId41" Type="http://schemas.openxmlformats.org/officeDocument/2006/relationships/slideLayout" Target="../slideLayouts/slideLayout39.xml" /><Relationship Id="rId42" Type="http://schemas.openxmlformats.org/officeDocument/2006/relationships/slideLayout" Target="../slideLayouts/slideLayout40.xml" /><Relationship Id="rId43" Type="http://schemas.openxmlformats.org/officeDocument/2006/relationships/slideLayout" Target="../slideLayouts/slideLayout41.xml" /><Relationship Id="rId44" Type="http://schemas.openxmlformats.org/officeDocument/2006/relationships/slideLayout" Target="../slideLayouts/slideLayout42.xml" /><Relationship Id="rId45" Type="http://schemas.openxmlformats.org/officeDocument/2006/relationships/slideLayout" Target="../slideLayouts/slideLayout43.xml" /><Relationship Id="rId46" Type="http://schemas.openxmlformats.org/officeDocument/2006/relationships/slideLayout" Target="../slideLayouts/slideLayout44.xml" /><Relationship Id="rId47" Type="http://schemas.openxmlformats.org/officeDocument/2006/relationships/slideLayout" Target="../slideLayouts/slideLayout45.xml" /><Relationship Id="rId48" Type="http://schemas.openxmlformats.org/officeDocument/2006/relationships/slideLayout" Target="../slideLayouts/slideLayout46.xml" /><Relationship Id="rId49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48.xml" /><Relationship Id="rId51" Type="http://schemas.openxmlformats.org/officeDocument/2006/relationships/slideLayout" Target="../slideLayouts/slideLayout49.xml" /><Relationship Id="rId52" Type="http://schemas.openxmlformats.org/officeDocument/2006/relationships/slideLayout" Target="../slideLayouts/slideLayout50.xml" /><Relationship Id="rId53" Type="http://schemas.openxmlformats.org/officeDocument/2006/relationships/slideLayout" Target="../slideLayouts/slideLayout51.xml" /><Relationship Id="rId54" Type="http://schemas.openxmlformats.org/officeDocument/2006/relationships/slideLayout" Target="../slideLayouts/slideLayout52.xml" /><Relationship Id="rId55" Type="http://schemas.openxmlformats.org/officeDocument/2006/relationships/slideLayout" Target="../slideLayouts/slideLayout53.xml" /><Relationship Id="rId56" Type="http://schemas.openxmlformats.org/officeDocument/2006/relationships/slideLayout" Target="../slideLayouts/slideLayout54.xml" /><Relationship Id="rId57" Type="http://schemas.openxmlformats.org/officeDocument/2006/relationships/slideLayout" Target="../slideLayouts/slideLayout55.xml" /><Relationship Id="rId58" Type="http://schemas.openxmlformats.org/officeDocument/2006/relationships/slideLayout" Target="../slideLayouts/slideLayout56.xml" /><Relationship Id="rId59" Type="http://schemas.openxmlformats.org/officeDocument/2006/relationships/slideLayout" Target="../slideLayouts/slideLayout57.xml" /><Relationship Id="rId60" Type="http://schemas.openxmlformats.org/officeDocument/2006/relationships/slideLayout" Target="../slideLayouts/slideLayout58.xml" /></Relationships>
</file>

<file path=ppt/slideMasters/slideMaster1.xml><?xml version="1.0" encoding="utf-8"?>
<p:sld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"/>
          <p:cNvSpPr>
            <a:spLocks noGrp="true"/>
          </p:cNvSpPr>
          <p:nvPr>
            <p:ph type="title"/>
          </p:nvPr>
        </p:nvSpPr>
        <p:spPr bwMode="gray">
          <a:xfrm>
            <a:off x="335361" y="260648"/>
            <a:ext cx="8064895" cy="369332"/>
          </a:xfrm>
          <a:prstGeom prst="rect">
            <a:avLst/>
          </a:prstGeom>
        </p:spPr>
        <p:txBody>
          <a:bodyPr anchor="t" vert="horz" lIns="0" tIns="0" rIns="0" bIns="0" wrap="square" rtlCol="false">
            <a:spAutoFit/>
          </a:bodyPr>
          <a:lstStyle/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9" name="Content"/>
          <p:cNvSpPr>
            <a:spLocks noGrp="true"/>
          </p:cNvSpPr>
          <p:nvPr>
            <p:ph type="body" idx="1"/>
          </p:nvPr>
        </p:nvSpPr>
        <p:spPr bwMode="gray">
          <a:xfrm>
            <a:off x="335360" y="2060847"/>
            <a:ext cx="10945216" cy="403197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dirty="false" lang="en-GB"/>
              <a:t>Insert your copy in Arial 16 </a:t>
            </a:r>
            <a:r>
              <a:rPr dirty="false" err="true" lang="en-GB"/>
              <a:t>pt</a:t>
            </a:r>
            <a:r>
              <a:rPr dirty="false" lang="en-GB"/>
              <a:t> or 12 </a:t>
            </a:r>
            <a:r>
              <a:rPr dirty="false" err="true" lang="en-GB"/>
              <a:t>pt</a:t>
            </a:r>
            <a:r>
              <a:rPr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44" name="Copyright"/>
          <p:cNvSpPr txBox="true"/>
          <p:nvPr userDrawn="true"/>
        </p:nvSpPr>
        <p:spPr bwMode="gray">
          <a:xfrm>
            <a:off x="10704568" y="6525000"/>
            <a:ext cx="576008" cy="144000"/>
          </a:xfrm>
          <a:prstGeom prst="rect">
            <a:avLst/>
          </a:prstGeom>
          <a:noFill/>
        </p:spPr>
        <p:txBody>
          <a:bodyPr anchor="b" anchorCtr="false" lIns="0" tIns="0" rIns="0" bIns="0" wrap="none" rtlCol="false">
            <a:noAutofit/>
          </a:bodyPr>
          <a:lstStyle/>
          <a:p>
            <a:pPr algn="r" marL="0" indent="0">
              <a:lnSpc>
                <a:spcPct val="125000"/>
              </a:lnSpc>
              <a:buClr>
                <a:schemeClr val="tx2"/>
              </a:buClr>
              <a:buFont charset="02" panose="05000000000000000000" pitchFamily="02" typeface="Wingdings"/>
              <a:buNone/>
            </a:pPr>
            <a:r>
              <a:rPr sz="900" dirty="false" lang="en-GB">
                <a:solidFill>
                  <a:schemeClr val="tx1"/>
                </a:solidFill>
              </a:rPr>
              <a:t>© GfK</a:t>
            </a:r>
          </a:p>
        </p:txBody>
      </p:sp>
      <p:sp>
        <p:nvSpPr>
          <p:cNvPr id="45" name="Date"/>
          <p:cNvSpPr>
            <a:spLocks noGrp="true"/>
          </p:cNvSpPr>
          <p:nvPr>
            <p:ph type="dt" sz="half" idx="2"/>
          </p:nvPr>
        </p:nvSpPr>
        <p:spPr bwMode="gray">
          <a:xfrm>
            <a:off x="335360" y="6525000"/>
            <a:ext cx="1080120" cy="144000"/>
          </a:xfrm>
          <a:prstGeom prst="rect">
            <a:avLst/>
          </a:prstGeom>
        </p:spPr>
        <p:txBody>
          <a:bodyPr anchor="b" anchorCtr="false" vert="horz" lIns="0" tIns="0" rIns="0" bIns="0" wrap="none" rtlCol="false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D271FB8-2F79-4FA4-8C55-08B093AEEAC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121" name="Client logo" hidden="true"/>
          <p:cNvSpPr/>
          <p:nvPr userDrawn="true"/>
        </p:nvSpPr>
        <p:spPr bwMode="gray">
          <a:xfrm>
            <a:off x="8976320" y="333000"/>
            <a:ext cx="1728192" cy="575720"/>
          </a:xfrm>
          <a:prstGeom prst="rect">
            <a:avLst/>
          </a:prstGeom>
          <a:solidFill>
            <a:srgbClr val="B3B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36000" tIns="36000" rIns="36000" bIns="36000" rtlCol="false"/>
          <a:lstStyle/>
          <a:p>
            <a:pPr algn="ctr">
              <a:lnSpc>
                <a:spcPct val="100000"/>
              </a:lnSpc>
            </a:pPr>
            <a:r>
              <a:rPr b="true" sz="1000" dirty="false" lang="en-GB">
                <a:solidFill>
                  <a:srgbClr val="676A6D"/>
                </a:solidFill>
              </a:rPr>
              <a:t>Client logo</a:t>
            </a:r>
          </a:p>
          <a:p>
            <a:pPr algn="ctr">
              <a:lnSpc>
                <a:spcPct val="100000"/>
              </a:lnSpc>
            </a:pPr>
            <a:r>
              <a:rPr sz="700" dirty="false" lang="en-GB">
                <a:solidFill>
                  <a:srgbClr val="676A6D"/>
                </a:solidFill>
              </a:rPr>
              <a:t>Remove this and the line (on the right) from slide master if not needed</a:t>
            </a:r>
          </a:p>
        </p:txBody>
      </p:sp>
      <p:cxnSp>
        <p:nvCxnSpPr>
          <p:cNvPr id="1122" name="Client logo line" hidden="true"/>
          <p:cNvCxnSpPr/>
          <p:nvPr userDrawn="true"/>
        </p:nvCxnSpPr>
        <p:spPr bwMode="gray">
          <a:xfrm>
            <a:off x="10992544" y="33265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279656" y="332656"/>
            <a:ext cx="576984" cy="576984"/>
          </a:xfrm>
          <a:prstGeom prst="rect">
            <a:avLst/>
          </a:prstGeom>
          <a:ln>
            <a:noFill/>
          </a:ln>
        </p:spPr>
      </p:pic>
      <p:grpSp>
        <p:nvGrpSpPr>
          <p:cNvPr id="2122" name="Gruppieren 2121"/>
          <p:cNvGrpSpPr/>
          <p:nvPr userDrawn="true"/>
        </p:nvGrpSpPr>
        <p:grpSpPr>
          <a:xfrm>
            <a:off x="-168688" y="-171392"/>
            <a:ext cx="12025328" cy="6264688"/>
            <a:chOff x="-168688" y="-171392"/>
            <a:chExt cx="12025328" cy="6264688"/>
          </a:xfrm>
        </p:grpSpPr>
        <p:cxnSp>
          <p:nvCxnSpPr>
            <p:cNvPr id="1988" name="Gerader Verbinder 1987"/>
            <p:cNvCxnSpPr/>
            <p:nvPr userDrawn="true"/>
          </p:nvCxnSpPr>
          <p:spPr bwMode="gray">
            <a:xfrm>
              <a:off x="33536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Gerader Verbinder 1990"/>
            <p:cNvCxnSpPr/>
            <p:nvPr userDrawn="true"/>
          </p:nvCxnSpPr>
          <p:spPr bwMode="gray">
            <a:xfrm>
              <a:off x="91142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Gerader Verbinder 1991"/>
            <p:cNvCxnSpPr/>
            <p:nvPr userDrawn="true"/>
          </p:nvCxnSpPr>
          <p:spPr bwMode="gray">
            <a:xfrm>
              <a:off x="148748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Gerader Verbinder 1992"/>
            <p:cNvCxnSpPr/>
            <p:nvPr userDrawn="true"/>
          </p:nvCxnSpPr>
          <p:spPr bwMode="gray">
            <a:xfrm>
              <a:off x="206355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Gerader Verbinder 1993"/>
            <p:cNvCxnSpPr/>
            <p:nvPr userDrawn="true"/>
          </p:nvCxnSpPr>
          <p:spPr bwMode="gray">
            <a:xfrm>
              <a:off x="263961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Gerader Verbinder 1994"/>
            <p:cNvCxnSpPr/>
            <p:nvPr userDrawn="true"/>
          </p:nvCxnSpPr>
          <p:spPr bwMode="gray">
            <a:xfrm>
              <a:off x="321568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6" name="Gerader Verbinder 1995"/>
            <p:cNvCxnSpPr/>
            <p:nvPr userDrawn="true"/>
          </p:nvCxnSpPr>
          <p:spPr bwMode="gray">
            <a:xfrm>
              <a:off x="379174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7" name="Gerader Verbinder 1996"/>
            <p:cNvCxnSpPr/>
            <p:nvPr userDrawn="true"/>
          </p:nvCxnSpPr>
          <p:spPr bwMode="gray">
            <a:xfrm>
              <a:off x="436780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8" name="Gerader Verbinder 1997"/>
            <p:cNvCxnSpPr/>
            <p:nvPr userDrawn="true"/>
          </p:nvCxnSpPr>
          <p:spPr bwMode="gray">
            <a:xfrm>
              <a:off x="494387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9" name="Gerader Verbinder 1998"/>
            <p:cNvCxnSpPr/>
            <p:nvPr userDrawn="true"/>
          </p:nvCxnSpPr>
          <p:spPr bwMode="gray">
            <a:xfrm>
              <a:off x="551993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Gerader Verbinder 1999"/>
            <p:cNvCxnSpPr/>
            <p:nvPr userDrawn="true"/>
          </p:nvCxnSpPr>
          <p:spPr bwMode="gray">
            <a:xfrm>
              <a:off x="609600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Gerader Verbinder 2000"/>
            <p:cNvCxnSpPr/>
            <p:nvPr userDrawn="true"/>
          </p:nvCxnSpPr>
          <p:spPr bwMode="gray">
            <a:xfrm>
              <a:off x="667206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Gerader Verbinder 2001"/>
            <p:cNvCxnSpPr/>
            <p:nvPr userDrawn="true"/>
          </p:nvCxnSpPr>
          <p:spPr bwMode="gray">
            <a:xfrm>
              <a:off x="724812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Gerader Verbinder 2002"/>
            <p:cNvCxnSpPr/>
            <p:nvPr userDrawn="true"/>
          </p:nvCxnSpPr>
          <p:spPr bwMode="gray">
            <a:xfrm>
              <a:off x="782419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Gerader Verbinder 2003"/>
            <p:cNvCxnSpPr/>
            <p:nvPr userDrawn="true"/>
          </p:nvCxnSpPr>
          <p:spPr bwMode="gray">
            <a:xfrm>
              <a:off x="840025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Gerader Verbinder 2004"/>
            <p:cNvCxnSpPr/>
            <p:nvPr userDrawn="true"/>
          </p:nvCxnSpPr>
          <p:spPr bwMode="gray">
            <a:xfrm>
              <a:off x="897632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Gerader Verbinder 2005"/>
            <p:cNvCxnSpPr/>
            <p:nvPr userDrawn="true"/>
          </p:nvCxnSpPr>
          <p:spPr bwMode="gray">
            <a:xfrm>
              <a:off x="955238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7" name="Gerader Verbinder 2006"/>
            <p:cNvCxnSpPr/>
            <p:nvPr userDrawn="true"/>
          </p:nvCxnSpPr>
          <p:spPr bwMode="gray">
            <a:xfrm>
              <a:off x="1012844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9" name="Gerader Verbinder 2008"/>
            <p:cNvCxnSpPr/>
            <p:nvPr userDrawn="true"/>
          </p:nvCxnSpPr>
          <p:spPr bwMode="gray">
            <a:xfrm>
              <a:off x="1070451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Gerader Verbinder 2009"/>
            <p:cNvCxnSpPr/>
            <p:nvPr userDrawn="true"/>
          </p:nvCxnSpPr>
          <p:spPr bwMode="gray">
            <a:xfrm>
              <a:off x="1185664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Gerader Verbinder 2010"/>
            <p:cNvCxnSpPr/>
            <p:nvPr userDrawn="true"/>
          </p:nvCxnSpPr>
          <p:spPr bwMode="gray">
            <a:xfrm rot="5400000">
              <a:off x="-132688" y="29699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Gerader Verbinder 2011"/>
            <p:cNvCxnSpPr/>
            <p:nvPr userDrawn="true"/>
          </p:nvCxnSpPr>
          <p:spPr bwMode="gray">
            <a:xfrm rot="5400000">
              <a:off x="-132688" y="87302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Gerader Verbinder 2013"/>
            <p:cNvCxnSpPr/>
            <p:nvPr userDrawn="true"/>
          </p:nvCxnSpPr>
          <p:spPr bwMode="gray">
            <a:xfrm rot="5400000">
              <a:off x="-132688" y="144905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Gerader Verbinder 2014"/>
            <p:cNvCxnSpPr/>
            <p:nvPr userDrawn="true"/>
          </p:nvCxnSpPr>
          <p:spPr bwMode="gray">
            <a:xfrm rot="5400000">
              <a:off x="-132688" y="202508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Gerader Verbinder 2015"/>
            <p:cNvCxnSpPr/>
            <p:nvPr userDrawn="true"/>
          </p:nvCxnSpPr>
          <p:spPr bwMode="gray">
            <a:xfrm rot="5400000">
              <a:off x="-132688" y="260111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Gerader Verbinder 2016"/>
            <p:cNvCxnSpPr/>
            <p:nvPr userDrawn="true"/>
          </p:nvCxnSpPr>
          <p:spPr bwMode="gray">
            <a:xfrm rot="5400000">
              <a:off x="-132688" y="317714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Gerader Verbinder 2017"/>
            <p:cNvCxnSpPr/>
            <p:nvPr userDrawn="true"/>
          </p:nvCxnSpPr>
          <p:spPr bwMode="gray">
            <a:xfrm rot="5400000">
              <a:off x="-132688" y="375317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Gerader Verbinder 2018"/>
            <p:cNvCxnSpPr/>
            <p:nvPr userDrawn="true"/>
          </p:nvCxnSpPr>
          <p:spPr bwMode="gray">
            <a:xfrm rot="5400000">
              <a:off x="-132688" y="432920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Gerader Verbinder 2019"/>
            <p:cNvCxnSpPr/>
            <p:nvPr userDrawn="true"/>
          </p:nvCxnSpPr>
          <p:spPr bwMode="gray">
            <a:xfrm rot="5400000">
              <a:off x="-132688" y="490523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Gerader Verbinder 2020"/>
            <p:cNvCxnSpPr/>
            <p:nvPr userDrawn="true"/>
          </p:nvCxnSpPr>
          <p:spPr bwMode="gray">
            <a:xfrm rot="5400000">
              <a:off x="-132688" y="548126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Gerader Verbinder 2021"/>
            <p:cNvCxnSpPr/>
            <p:nvPr userDrawn="true"/>
          </p:nvCxnSpPr>
          <p:spPr bwMode="gray">
            <a:xfrm rot="5400000">
              <a:off x="-132688" y="6057296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Gerader Verbinder 2116"/>
            <p:cNvCxnSpPr/>
            <p:nvPr userDrawn="true"/>
          </p:nvCxnSpPr>
          <p:spPr bwMode="gray">
            <a:xfrm>
              <a:off x="1128057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9" name="NoPlaceholder"/>
          <p:cNvSpPr>
            <a:spLocks noGrp="true"/>
          </p:cNvSpPr>
          <p:nvPr>
            <p:ph type="sldNum" sz="quarter" idx="4"/>
          </p:nvPr>
        </p:nvSpPr>
        <p:spPr>
          <a:xfrm>
            <a:off x="11352584" y="6713983"/>
            <a:ext cx="504056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anchorCtr="false" vert="horz" lIns="0" tIns="0" rIns="0" bIns="0" rtlCol="false"/>
          <a:lstStyle>
            <a:lvl1pPr algn="r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0EC1AE5-DB4D-42B7-93E3-3BAA4D5E249A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2120" name="Footer Placeholder"/>
          <p:cNvSpPr>
            <a:spLocks noGrp="true"/>
          </p:cNvSpPr>
          <p:nvPr>
            <p:ph type="ftr" sz="quarter" idx="3"/>
          </p:nvPr>
        </p:nvSpPr>
        <p:spPr>
          <a:xfrm>
            <a:off x="1487488" y="6713983"/>
            <a:ext cx="8640960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vert="horz" lIns="0" tIns="0" rIns="0" bIns="0" rtlCol="false"/>
          <a:lstStyle>
            <a:lvl1pPr algn="l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dirty="false" lang="en-GB"/>
          </a:p>
        </p:txBody>
      </p:sp>
      <p:sp>
        <p:nvSpPr>
          <p:cNvPr id="2121" name="No"/>
          <p:cNvSpPr/>
          <p:nvPr userDrawn="true"/>
        </p:nvSpPr>
        <p:spPr>
          <a:xfrm>
            <a:off x="11352584" y="6525344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0" tIns="0" rIns="0" bIns="0" rtlCol="false"/>
          <a:lstStyle/>
          <a:p>
            <a:pPr algn="r"/>
            <a:fld id="{9AD47CD5-FE78-4DD0-B31C-90BA91A2E058}" type="slidenum">
              <a:rPr sz="900" lang="en-GB" smtClean="false">
                <a:solidFill>
                  <a:schemeClr val="tx1"/>
                </a:solidFill>
              </a:rPr>
              <a:t>‹#›</a:t>
            </a:fld>
            <a:endParaRPr sz="900" dirty="false" lang="en-GB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ftr="false" sldNum="false" hdr="false"/>
  <p:txStyles>
    <p:titleStyle>
      <a:lvl1pPr algn="l" defTabSz="914400" rtl="false">
        <a:lnSpc>
          <a:spcPct val="100000"/>
        </a:lnSpc>
        <a:spcBef>
          <a:spcPct val="0"/>
        </a:spcBef>
        <a:buNone/>
        <a:defRPr b="true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marL="266700" indent="-26670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542925" indent="-276225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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809625" indent="-266700" defTabSz="914400" rtl="false">
        <a:lnSpc>
          <a:spcPct val="100000"/>
        </a:lnSpc>
        <a:spcBef>
          <a:spcPts val="1000"/>
        </a:spcBef>
        <a:buClrTx/>
        <a:buSzPct val="100000"/>
        <a:buFont charset="00" panose="02070309020205020404" pitchFamily="49"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0" indent="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0" indent="0" defTabSz="914400" rtl="false">
        <a:lnSpc>
          <a:spcPct val="100000"/>
        </a:lnSpc>
        <a:spcBef>
          <a:spcPts val="1000"/>
        </a:spcBef>
        <a:buClrTx/>
        <a:buFont charset="02" panose="05020102010507070707" pitchFamily="18" typeface="Wingdings 2"/>
        <a:buNone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66700" indent="-266700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n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542925" indent="-276225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marL="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457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914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371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18288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2860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743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200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657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8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7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8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9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0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1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2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3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4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5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6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9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7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8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9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0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1.e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2.e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3.e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4.em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5.e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6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0.emf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7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8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9.emf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0.e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1.emf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2.emf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3.emf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4.emf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5.emf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6.e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1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7.em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8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9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0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1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2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3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4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5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2.emf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7.emf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8.emf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9.emf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0.emf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1.emf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2.emf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3.emf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4.emf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5.emf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6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3.emf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7.emf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8.emf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9.emf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70.emf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71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5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6.emf" /></Relationships>
</file>

<file path=ppt/slides/slide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0C62C6-3BEF-4C76-ABF0-CEC9B06DA118}" vid="{06BB1928-E91B-41F5-9BC1-A55E4895E2D9}"/>
    </a:ext>
  </a:extLst>
</a:theme>
</file>

<file path=ppt/theme/theme2.xml><?xml version="1.0" encoding="utf-8"?>
<a:theme xmlns:a="http://schemas.openxmlformats.org/drawingml/2006/main" name="GfK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A4CB2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66700" indent="-266700" algn="l">
          <a:buSzPct val="8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/>
  <a:custClrLst>
    <a:custClr name="GfK Gray 700">
      <a:srgbClr val="3B4145"/>
    </a:custClr>
    <a:custClr name="GfK Blue 700">
      <a:srgbClr val="3456A6"/>
    </a:custClr>
    <a:custClr name="GfK Turqoise 700">
      <a:srgbClr val="4B9A91"/>
    </a:custClr>
    <a:custClr name="GfK Yellow 700">
      <a:srgbClr val="F58A27"/>
    </a:custClr>
    <a:custClr name="GfK Magenta 700">
      <a:srgbClr val="AC2B55"/>
    </a:custClr>
    <a:custClr name="GfK Purple 700">
      <a:srgbClr val="673FA2"/>
    </a:custClr>
    <a:custClr name="GfK Sand 700">
      <a:srgbClr val="C56227"/>
    </a:custClr>
    <a:custClr name="GfK Petrol00">
      <a:srgbClr val="327890"/>
    </a:custClr>
    <a:custClr name="GfK Red 700">
      <a:srgbClr val="9B0009"/>
    </a:custClr>
    <a:custClr name="GfK Green 700">
      <a:srgbClr val="24892C"/>
    </a:custClr>
    <a:custClr name="GfK Gray 500">
      <a:srgbClr val="6A757C"/>
    </a:custClr>
    <a:custClr name="GfK Blue 500">
      <a:srgbClr val="4368BD"/>
    </a:custClr>
    <a:custClr name="GfK Turqoise 500">
      <a:srgbClr val="54B9B1"/>
    </a:custClr>
    <a:custClr name="GfK Yellow 500">
      <a:srgbClr val="FFA52F"/>
    </a:custClr>
    <a:custClr name="GfK Magenta 500">
      <a:srgbClr val="D2335F"/>
    </a:custClr>
    <a:custClr name="GfK Purple 500">
      <a:srgbClr val="7A4CB2"/>
    </a:custClr>
    <a:custClr name="GfK Sand 500">
      <a:srgbClr val="D27A2E"/>
    </a:custClr>
    <a:custClr name="GfK Petrol 500">
      <a:srgbClr val="519FBC"/>
    </a:custClr>
    <a:custClr name="GfK Red 500">
      <a:srgbClr val="BC1C0E"/>
    </a:custClr>
    <a:custClr name="GfK Green 500">
      <a:srgbClr val="3DAD42"/>
    </a:custClr>
    <a:custClr name="GfK Gray 300">
      <a:srgbClr val="9FA7AD"/>
    </a:custClr>
    <a:custClr name="GfK Blue 300">
      <a:srgbClr val="879BCC"/>
    </a:custClr>
    <a:custClr name="GfK Turqoise 300">
      <a:srgbClr val="81D7D3"/>
    </a:custClr>
    <a:custClr name="GfK Yellow 300">
      <a:srgbClr val="FDC166"/>
    </a:custClr>
    <a:custClr name="GfK Magenta 300">
      <a:srgbClr val="D76789"/>
    </a:custClr>
    <a:custClr name="GfK Purple 300">
      <a:srgbClr val="A387C8"/>
    </a:custClr>
    <a:custClr name="GfK Sand 300">
      <a:srgbClr val="D0965C"/>
    </a:custClr>
    <a:custClr name="GfK Petrol 300">
      <a:srgbClr val="87C5DE"/>
    </a:custClr>
    <a:custClr name="GfK Red 300">
      <a:srgbClr val="B0504C"/>
    </a:custClr>
    <a:custClr name="GfK Green 300">
      <a:srgbClr val="73C375"/>
    </a:custClr>
    <a:custClr name="GfK Gray 100">
      <a:srgbClr val="D6D9DC"/>
    </a:custClr>
    <a:custClr name="GfK Blue 100">
      <a:srgbClr val="DBE0EB"/>
    </a:custClr>
    <a:custClr name="GfK Turqoise 100">
      <a:srgbClr val="E2FFFF"/>
    </a:custClr>
    <a:custClr name="GfK Yellow 100">
      <a:srgbClr val="FFEBCC"/>
    </a:custClr>
    <a:custClr name="GfK Magenta 100">
      <a:srgbClr val="DDBBC5"/>
    </a:custClr>
    <a:custClr name="GfK Purple 100">
      <a:srgbClr val="DDD8E4"/>
    </a:custClr>
    <a:custClr name="GfK Sand 100">
      <a:srgbClr val="C9C1BA"/>
    </a:custClr>
    <a:custClr name="GfK Petrol 100">
      <a:srgbClr val="CBFCFF"/>
    </a:custClr>
    <a:custClr name="GfK Red 100">
      <a:srgbClr val="CBA6A8"/>
    </a:custClr>
    <a:custClr name="GfK Green 100">
      <a:srgbClr val="BDE5BD"/>
    </a:custClr>
  </a:custClrLst>
  <a:extLst>
    <a:ext uri="{05A4C25C-085E-4340-85A3-A5531E510DB2}">
      <thm15:themeFamily xmlns:thm15="http://schemas.microsoft.com/office/thememl/2012/main" name="GfK_master_16_9.potx" id="{990D8920-EEAE-4FF9-A75B-E79A057347F1}" vid="{1F62277E-8FC0-40E8-AEE6-0845733FF2CD}"/>
    </a:ext>
  </a:extLst>
</a:theme>
</file>

<file path=ppt/theme/theme3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/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GemBox</dc:description>
</cp:coreProperties>
</file>