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theme/theme2.xml" ContentType="application/vnd.openxmlformats-officedocument.theme+xml"/>
  <Default Extension="emf" ContentType="image/x-emf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Default Extension="jpg" ContentType="image/jpeg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708" r:id="rId2"/>
  </p:sldMasterIdLst>
  <p:notesMasterIdLst>
    <p:notesMasterId r:id="rId3"/>
  </p:notesMasterIdLst>
  <p:sldIdLst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</p:sldIdLst>
  <p:sldSz cx="12192000" cy="6858000"/>
  <p:notesSz cx="6858000" cy="9144000"/>
  <p:custShowLst/>
  <p:defaultTextStyle>
    <a:defPPr>
      <a:defRPr lang="de-DE"/>
    </a:defPPr>
    <a:lvl1pPr algn="l" marL="0" defTabSz="914400" rtl="false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marL="457200" defTabSz="914400" rtl="false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marL="914400" defTabSz="914400" rtl="false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marL="1371600" defTabSz="914400" rtl="false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marL="1828800" defTabSz="914400" rtl="false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marL="2286000" defTabSz="914400" rtl="false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marL="2743200" defTabSz="914400" rtl="false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marL="3200400" defTabSz="914400" rtl="false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marL="3657600" defTabSz="914400" rtl="false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loop="false" showAnimation="true" showNarration="true" useTimings="false">
    <p:present/>
    <p:sldAll/>
    <p:penClr>
      <a:prstClr val="red"/>
    </p:penClr>
  </p:showPr>
</p:presentationPr>
</file>

<file path=ppt/viewProps.xml><?xml version="1.0" encoding="utf-8"?>
<p:viewPr xmlns:r="http://schemas.openxmlformats.org/officeDocument/2006/relationships" xmlns:a="http://schemas.openxmlformats.org/drawingml/2006/main" xmlns:p="http://schemas.openxmlformats.org/presentationml/2006/main">
  <p:slideViewPr>
    <p:cSldViewPr>
      <p:cViewPr varScale="true">
        <p:scale>
          <a:sx n="100" d="100"/>
          <a:sy n="100" d="100"/>
        </p:scale>
        <p:origin x="0" y="0"/>
      </p:cViewPr>
    </p:cSldViewPr>
  </p:slideViewPr>
  <p:outlineViewPr>
    <p:cViewPr varScale="false">
      <p:scale>
        <a:sx n="100" d="100"/>
        <a:sy n="100" d="100"/>
      </p:scale>
      <p:origin x="0" y="0"/>
    </p:cViewPr>
  </p:outlineViewPr>
  <p:notesViewPr>
    <p:cSldViewPr>
      <p:cViewPr varScale="false">
        <p:scale>
          <a:sx n="100" d="100"/>
          <a:sy n="100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theme" Target="theme/theme1.xml" /><Relationship Id="rId2" Type="http://schemas.openxmlformats.org/officeDocument/2006/relationships/slideMaster" Target="slideMasters/slideMaster1.xml" /><Relationship Id="rId3" Type="http://schemas.openxmlformats.org/officeDocument/2006/relationships/notesMaster" Target="notesMasters/notes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0" Type="http://schemas.openxmlformats.org/officeDocument/2006/relationships/slide" Target="slides/slide27.xml" /><Relationship Id="rId31" Type="http://schemas.openxmlformats.org/officeDocument/2006/relationships/slide" Target="slides/slide28.xml" /><Relationship Id="rId32" Type="http://schemas.openxmlformats.org/officeDocument/2006/relationships/slide" Target="slides/slide29.xml" /><Relationship Id="rId33" Type="http://schemas.openxmlformats.org/officeDocument/2006/relationships/slide" Target="slides/slide30.xml" /><Relationship Id="rId34" Type="http://schemas.openxmlformats.org/officeDocument/2006/relationships/slide" Target="slides/slide31.xml" /><Relationship Id="rId35" Type="http://schemas.openxmlformats.org/officeDocument/2006/relationships/slide" Target="slides/slide32.xml" /><Relationship Id="rId36" Type="http://schemas.openxmlformats.org/officeDocument/2006/relationships/slide" Target="slides/slide33.xml" /><Relationship Id="rId37" Type="http://schemas.openxmlformats.org/officeDocument/2006/relationships/slide" Target="slides/slide34.xml" /><Relationship Id="rId38" Type="http://schemas.openxmlformats.org/officeDocument/2006/relationships/slide" Target="slides/slide35.xml" /><Relationship Id="rId39" Type="http://schemas.openxmlformats.org/officeDocument/2006/relationships/slide" Target="slides/slide36.xml" /><Relationship Id="rId40" Type="http://schemas.openxmlformats.org/officeDocument/2006/relationships/slide" Target="slides/slide37.xml" /><Relationship Id="rId41" Type="http://schemas.openxmlformats.org/officeDocument/2006/relationships/slide" Target="slides/slide38.xml" /><Relationship Id="rId42" Type="http://schemas.openxmlformats.org/officeDocument/2006/relationships/slide" Target="slides/slide39.xml" /><Relationship Id="rId43" Type="http://schemas.openxmlformats.org/officeDocument/2006/relationships/slide" Target="slides/slide40.xml" /><Relationship Id="rId44" Type="http://schemas.openxmlformats.org/officeDocument/2006/relationships/slide" Target="slides/slide41.xml" /><Relationship Id="rId45" Type="http://schemas.openxmlformats.org/officeDocument/2006/relationships/slide" Target="slides/slide42.xml" /><Relationship Id="rId46" Type="http://schemas.openxmlformats.org/officeDocument/2006/relationships/slide" Target="slides/slide43.xml" /><Relationship Id="rId47" Type="http://schemas.openxmlformats.org/officeDocument/2006/relationships/slide" Target="slides/slide44.xml" /><Relationship Id="rId48" Type="http://schemas.openxmlformats.org/officeDocument/2006/relationships/slide" Target="slides/slide45.xml" /><Relationship Id="rId49" Type="http://schemas.openxmlformats.org/officeDocument/2006/relationships/slide" Target="slides/slide46.xml" /><Relationship Id="rId50" Type="http://schemas.openxmlformats.org/officeDocument/2006/relationships/slide" Target="slides/slide47.xml" /><Relationship Id="rId51" Type="http://schemas.openxmlformats.org/officeDocument/2006/relationships/slide" Target="slides/slide48.xml" /><Relationship Id="rId52" Type="http://schemas.openxmlformats.org/officeDocument/2006/relationships/slide" Target="slides/slide49.xml" /><Relationship Id="rId53" Type="http://schemas.openxmlformats.org/officeDocument/2006/relationships/slide" Target="slides/slide50.xml" /><Relationship Id="rId54" Type="http://schemas.openxmlformats.org/officeDocument/2006/relationships/slide" Target="slides/slide51.xml" /><Relationship Id="rId55" Type="http://schemas.openxmlformats.org/officeDocument/2006/relationships/slide" Target="slides/slide52.xml" /><Relationship Id="rId56" Type="http://schemas.openxmlformats.org/officeDocument/2006/relationships/slide" Target="slides/slide53.xml" /><Relationship Id="rId57" Type="http://schemas.openxmlformats.org/officeDocument/2006/relationships/slide" Target="slides/slide54.xml" /><Relationship Id="rId58" Type="http://schemas.openxmlformats.org/officeDocument/2006/relationships/slide" Target="slides/slide55.xml" /><Relationship Id="rId59" Type="http://schemas.openxmlformats.org/officeDocument/2006/relationships/slide" Target="slides/slide56.xml" /><Relationship Id="rId60" Type="http://schemas.openxmlformats.org/officeDocument/2006/relationships/slide" Target="slides/slide57.xml" /><Relationship Id="rId61" Type="http://schemas.openxmlformats.org/officeDocument/2006/relationships/slide" Target="slides/slide58.xml" /><Relationship Id="rId62" Type="http://schemas.openxmlformats.org/officeDocument/2006/relationships/slide" Target="slides/slide59.xml" /><Relationship Id="rId63" Type="http://schemas.openxmlformats.org/officeDocument/2006/relationships/slide" Target="slides/slide60.xml" /><Relationship Id="rId64" Type="http://schemas.openxmlformats.org/officeDocument/2006/relationships/slide" Target="slides/slide61.xml" /><Relationship Id="rId65" Type="http://schemas.openxmlformats.org/officeDocument/2006/relationships/slide" Target="slides/slide62.xml" /><Relationship Id="rId66" Type="http://schemas.openxmlformats.org/officeDocument/2006/relationships/presProps" Target="presProps.xml" /><Relationship Id="rId67" Type="http://schemas.openxmlformats.org/officeDocument/2006/relationships/viewProps" Target="viewProps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r="http://schemas.openxmlformats.org/officeDocument/2006/relationships" xmlns:a="http://schemas.openxmlformats.org/drawingml/2006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true"/>
          </p:cNvSpPr>
          <p:nvPr>
            <p:ph type="dt" idx="1"/>
          </p:nvPr>
        </p:nvSpPr>
        <p:spPr>
          <a:xfrm>
            <a:off x="692697" y="8460456"/>
            <a:ext cx="720079" cy="216000"/>
          </a:xfrm>
          <a:prstGeom prst="rect">
            <a:avLst/>
          </a:prstGeom>
        </p:spPr>
        <p:txBody>
          <a:bodyPr anchor="ctr" vert="horz" lIns="0" tIns="0" rIns="0" bIns="0" rtlCol="false"/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64A93316-08C8-431E-AF7C-29C9738860DC}" type="datetimeFigureOut">
              <a:rPr lang="en-GB" smtClean="false"/>
              <a:t>22/08/2023</a:t>
            </a:fld>
            <a:endParaRPr dirty="false" lang="en-GB"/>
          </a:p>
        </p:txBody>
      </p:sp>
      <p:sp>
        <p:nvSpPr>
          <p:cNvPr id="4" name="Slide Image Placeholder 3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685800" y="612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 vert="horz" lIns="91440" tIns="45720" rIns="91440" bIns="45720" rtlCol="false"/>
          <a:lstStyle/>
          <a:p>
            <a:endParaRPr dirty="false" lang="en-GB" noProof="false"/>
          </a:p>
        </p:txBody>
      </p:sp>
      <p:sp>
        <p:nvSpPr>
          <p:cNvPr id="5" name="Notes Placeholder 4"/>
          <p:cNvSpPr>
            <a:spLocks noGrp="true"/>
          </p:cNvSpPr>
          <p:nvPr>
            <p:ph type="body" sz="quarter" idx="3"/>
          </p:nvPr>
        </p:nvSpPr>
        <p:spPr>
          <a:xfrm>
            <a:off x="685800" y="4068000"/>
            <a:ext cx="5486400" cy="4176408"/>
          </a:xfrm>
          <a:prstGeom prst="rect">
            <a:avLst/>
          </a:prstGeom>
        </p:spPr>
        <p:txBody>
          <a:bodyPr vert="horz" lIns="0" tIns="0" rIns="0" bIns="0" rtlCol="false"/>
          <a:lstStyle/>
          <a:p>
            <a:pPr lvl="0"/>
            <a:r>
              <a:rPr dirty="false" lang="en-GB" noProof="false"/>
              <a:t>Click to edit Master text styles</a:t>
            </a:r>
          </a:p>
          <a:p>
            <a:pPr lvl="1"/>
            <a:r>
              <a:rPr dirty="false" lang="en-GB" noProof="false"/>
              <a:t>Second level</a:t>
            </a:r>
          </a:p>
          <a:p>
            <a:pPr lvl="2"/>
            <a:r>
              <a:rPr dirty="false" lang="en-GB" noProof="false"/>
              <a:t>Third level</a:t>
            </a:r>
          </a:p>
          <a:p>
            <a:pPr lvl="3"/>
            <a:r>
              <a:rPr dirty="false" lang="en-GB" noProof="false"/>
              <a:t>Fourth level</a:t>
            </a:r>
          </a:p>
          <a:p>
            <a:pPr lvl="4"/>
            <a:r>
              <a:rPr dirty="false" lang="en-GB" noProof="false"/>
              <a:t>Fifth level</a:t>
            </a:r>
          </a:p>
          <a:p>
            <a:pPr lvl="5"/>
            <a:r>
              <a:rPr dirty="false" lang="en-GB" noProof="false"/>
              <a:t>6</a:t>
            </a:r>
          </a:p>
          <a:p>
            <a:pPr lvl="6"/>
            <a:r>
              <a:rPr dirty="false" lang="en-GB" noProof="false"/>
              <a:t>7</a:t>
            </a:r>
          </a:p>
          <a:p>
            <a:pPr lvl="7"/>
            <a:r>
              <a:rPr dirty="false" lang="en-GB" noProof="false"/>
              <a:t>8</a:t>
            </a:r>
          </a:p>
          <a:p>
            <a:pPr lvl="8"/>
            <a:r>
              <a:rPr dirty="false" lang="en-GB" noProof="false"/>
              <a:t>9</a:t>
            </a:r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4"/>
          </p:nvPr>
        </p:nvSpPr>
        <p:spPr>
          <a:xfrm>
            <a:off x="1628800" y="8460456"/>
            <a:ext cx="4032448" cy="216000"/>
          </a:xfrm>
          <a:prstGeom prst="rect">
            <a:avLst/>
          </a:prstGeom>
        </p:spPr>
        <p:txBody>
          <a:bodyPr anchor="ctr" vert="horz" lIns="0" tIns="0" rIns="0" bIns="0" rtlCol="false"/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dirty="false" lang="en-GB"/>
          </a:p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5"/>
          </p:nvPr>
        </p:nvSpPr>
        <p:spPr>
          <a:xfrm>
            <a:off x="5733256" y="8460456"/>
            <a:ext cx="475085" cy="216000"/>
          </a:xfrm>
          <a:prstGeom prst="rect">
            <a:avLst/>
          </a:prstGeom>
        </p:spPr>
        <p:txBody>
          <a:bodyPr anchor="ctr" vert="horz" lIns="0" tIns="0" rIns="0" bIns="0" rtlCol="false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0E380191-497A-4344-9FF6-957E189B5146}" type="slidenum">
              <a:rPr lang="en-GB" smtClean="false"/>
              <a:t>‹#›</a:t>
            </a:fld>
            <a:endParaRPr dirty="false"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180000" indent="-180000" algn="l" defTabSz="914400" rtl="0" eaLnBrk="1" latinLnBrk="0" hangingPunct="1">
      <a:lnSpc>
        <a:spcPct val="100000"/>
      </a:lnSpc>
      <a:spcBef>
        <a:spcPts val="1000"/>
      </a:spcBef>
      <a:buClrTx/>
      <a:buSzPct val="80000"/>
      <a:buFont typeface="Wingdings" panose="05000000000000000000" pitchFamily="2" charset="2"/>
      <a:buChar char="n"/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354013" indent="-171450" algn="l" defTabSz="914400" rtl="0" eaLnBrk="1" latinLnBrk="0" hangingPunct="1">
      <a:lnSpc>
        <a:spcPct val="100000"/>
      </a:lnSpc>
      <a:spcBef>
        <a:spcPts val="1000"/>
      </a:spcBef>
      <a:buClrTx/>
      <a:buSzPct val="80000"/>
      <a:buFont typeface="Wingdings" panose="05000000000000000000" pitchFamily="2" charset="2"/>
      <a:buChar char="o"/>
      <a:defRPr sz="1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536575" indent="-182563" algn="l" defTabSz="914400" rtl="0" eaLnBrk="1" latinLnBrk="0" hangingPunct="1">
      <a:lnSpc>
        <a:spcPct val="100000"/>
      </a:lnSpc>
      <a:spcBef>
        <a:spcPts val="1000"/>
      </a:spcBef>
      <a:buClrTx/>
      <a:buSzPct val="80000"/>
      <a:buFont typeface="Wingdings" panose="05000000000000000000" pitchFamily="2" charset="2"/>
      <a:buChar char="n"/>
      <a:defRPr sz="1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719138" indent="-182563" algn="l" defTabSz="914400" rtl="0" eaLnBrk="1" latinLnBrk="0" hangingPunct="1">
      <a:lnSpc>
        <a:spcPct val="100000"/>
      </a:lnSpc>
      <a:spcBef>
        <a:spcPts val="1000"/>
      </a:spcBef>
      <a:buClrTx/>
      <a:buSzPct val="80000"/>
      <a:buFont typeface="Wingdings" panose="05000000000000000000" pitchFamily="2" charset="2"/>
      <a:buChar char="o"/>
      <a:defRPr sz="1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719138" indent="0" algn="l" defTabSz="987425" rtl="0" eaLnBrk="1" latinLnBrk="0" hangingPunct="1">
      <a:lnSpc>
        <a:spcPct val="100000"/>
      </a:lnSpc>
      <a:spcBef>
        <a:spcPts val="1000"/>
      </a:spcBef>
      <a:buClr>
        <a:schemeClr val="tx2"/>
      </a:buClr>
      <a:buFont typeface="Wingdings" panose="05000000000000000000" pitchFamily="2" charset="2"/>
      <a:buNone/>
      <a:defRPr sz="1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719138" indent="0" algn="l" defTabSz="987425" rtl="0" eaLnBrk="1" latinLnBrk="0" hangingPunct="1">
      <a:lnSpc>
        <a:spcPct val="100000"/>
      </a:lnSpc>
      <a:spcBef>
        <a:spcPts val="1000"/>
      </a:spcBef>
      <a:buFont typeface="Arial" panose="020B0604020202020204" pitchFamily="34" charset="0"/>
      <a:buNone/>
      <a:defRPr sz="1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719138" indent="0" algn="l" defTabSz="987425" rtl="0" eaLnBrk="1" latinLnBrk="0" hangingPunct="1">
      <a:lnSpc>
        <a:spcPct val="100000"/>
      </a:lnSpc>
      <a:spcBef>
        <a:spcPts val="1000"/>
      </a:spcBef>
      <a:buFont typeface="Arial" panose="020B0604020202020204" pitchFamily="34" charset="0"/>
      <a:buNone/>
      <a:defRPr sz="1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719138" indent="0" algn="l" defTabSz="987425" rtl="0" eaLnBrk="1" latinLnBrk="0" hangingPunct="1">
      <a:lnSpc>
        <a:spcPct val="100000"/>
      </a:lnSpc>
      <a:spcBef>
        <a:spcPts val="1000"/>
      </a:spcBef>
      <a:buFont typeface="Arial" panose="020B0604020202020204" pitchFamily="34" charset="0"/>
      <a:buNone/>
      <a:defRPr sz="1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719138" indent="0" algn="l" defTabSz="987425" rtl="0" eaLnBrk="1" latinLnBrk="0" hangingPunct="1">
      <a:lnSpc>
        <a:spcPct val="100000"/>
      </a:lnSpc>
      <a:spcBef>
        <a:spcPts val="1000"/>
      </a:spcBef>
      <a:buFont typeface="Arial" panose="020B0604020202020204" pitchFamily="34" charset="0"/>
      <a:buNone/>
      <a:defRPr sz="1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2.emf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2.emf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3.emf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2.emf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3.emf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2.emf" /></Relationships>
</file>

<file path=ppt/slideLayouts/_rels/slideLayout3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2.emf" /></Relationships>
</file>

<file path=ppt/slideLayouts/_rels/slideLayout4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4.png" /></Relationships>
</file>

<file path=ppt/slideLayouts/_rels/slideLayout4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5.png" /></Relationships>
</file>

<file path=ppt/slideLayouts/_rels/slideLayout4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6.png" /></Relationships>
</file>

<file path=ppt/slideLayouts/_rels/slideLayout4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6.png" /></Relationships>
</file>

<file path=ppt/slideLayouts/_rels/slideLayout4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6.png" /></Relationships>
</file>

<file path=ppt/slideLayouts/_rels/slideLayout4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7.jpg" /></Relationships>
</file>

<file path=ppt/slideLayouts/_rels/slideLayout4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2.emf" /></Relationships>
</file>

<file path=ppt/slideLayouts/_rels/slideLayout5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2.emf" /></Relationships>
</file>

<file path=ppt/slideLayouts/_rels/slideLayout5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3.emf" /></Relationships>
</file>

<file path=ppt/slideLayouts/_rels/slideLayout5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2.emf" /></Relationships>
</file>

<file path=ppt/slideLayouts/_rels/slideLayout5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2.emf" /></Relationships>
</file>

<file path=ppt/slideLayouts/_rels/slideLayout5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2.emf" /></Relationships>
</file>

<file path=ppt/slideLayouts/_rels/slideLayout5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2.emf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2.emf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2.emf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2.emf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2.emf" /></Relationships>
</file>

<file path=ppt/slideLayouts/slideLayout1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 showMasterSp="0">
  <p:cSld name="Titl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 userDrawn="true"/>
        </p:nvGrpSpPr>
        <p:grpSpPr>
          <a:xfrm>
            <a:off x="317360" y="1484784"/>
            <a:ext cx="11539280" cy="4626512"/>
            <a:chOff x="317360" y="1484784"/>
            <a:chExt cx="11539280" cy="4626512"/>
          </a:xfrm>
        </p:grpSpPr>
        <p:sp>
          <p:nvSpPr>
            <p:cNvPr id="8" name="Rechteck 7"/>
            <p:cNvSpPr/>
            <p:nvPr userDrawn="true"/>
          </p:nvSpPr>
          <p:spPr bwMode="gray">
            <a:xfrm>
              <a:off x="1126257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" name="Rechteck 8"/>
            <p:cNvSpPr/>
            <p:nvPr userDrawn="true"/>
          </p:nvSpPr>
          <p:spPr bwMode="gray">
            <a:xfrm>
              <a:off x="1068651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1" name="Rechteck 10"/>
            <p:cNvSpPr/>
            <p:nvPr userDrawn="true"/>
          </p:nvSpPr>
          <p:spPr bwMode="gray">
            <a:xfrm>
              <a:off x="1011044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" name="Rechteck 11"/>
            <p:cNvSpPr/>
            <p:nvPr userDrawn="true"/>
          </p:nvSpPr>
          <p:spPr bwMode="gray">
            <a:xfrm>
              <a:off x="953438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3" name="Rechteck 12"/>
            <p:cNvSpPr/>
            <p:nvPr userDrawn="true"/>
          </p:nvSpPr>
          <p:spPr bwMode="gray">
            <a:xfrm>
              <a:off x="895832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" name="Rechteck 13"/>
            <p:cNvSpPr/>
            <p:nvPr userDrawn="true"/>
          </p:nvSpPr>
          <p:spPr bwMode="gray">
            <a:xfrm>
              <a:off x="838225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" name="Rechteck 28"/>
            <p:cNvSpPr/>
            <p:nvPr userDrawn="true"/>
          </p:nvSpPr>
          <p:spPr bwMode="gray">
            <a:xfrm>
              <a:off x="780619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" name="Rechteck 29"/>
            <p:cNvSpPr/>
            <p:nvPr userDrawn="true"/>
          </p:nvSpPr>
          <p:spPr bwMode="gray">
            <a:xfrm>
              <a:off x="723012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" name="Rechteck 31"/>
            <p:cNvSpPr/>
            <p:nvPr userDrawn="true"/>
          </p:nvSpPr>
          <p:spPr bwMode="gray">
            <a:xfrm>
              <a:off x="665406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8" name="Rechteck 257"/>
            <p:cNvSpPr/>
            <p:nvPr userDrawn="true"/>
          </p:nvSpPr>
          <p:spPr bwMode="gray">
            <a:xfrm>
              <a:off x="607800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9" name="Rechteck 258"/>
            <p:cNvSpPr/>
            <p:nvPr userDrawn="true"/>
          </p:nvSpPr>
          <p:spPr bwMode="gray">
            <a:xfrm>
              <a:off x="550193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0" name="Rechteck 259"/>
            <p:cNvSpPr/>
            <p:nvPr userDrawn="true"/>
          </p:nvSpPr>
          <p:spPr bwMode="gray">
            <a:xfrm>
              <a:off x="492587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1" name="Rechteck 260"/>
            <p:cNvSpPr/>
            <p:nvPr userDrawn="true"/>
          </p:nvSpPr>
          <p:spPr bwMode="gray">
            <a:xfrm>
              <a:off x="434980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2" name="Rechteck 261"/>
            <p:cNvSpPr/>
            <p:nvPr userDrawn="true"/>
          </p:nvSpPr>
          <p:spPr bwMode="gray">
            <a:xfrm>
              <a:off x="377374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3" name="Rechteck 262"/>
            <p:cNvSpPr/>
            <p:nvPr userDrawn="true"/>
          </p:nvSpPr>
          <p:spPr bwMode="gray">
            <a:xfrm>
              <a:off x="319768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4" name="Rechteck 263"/>
            <p:cNvSpPr/>
            <p:nvPr userDrawn="true"/>
          </p:nvSpPr>
          <p:spPr bwMode="gray">
            <a:xfrm>
              <a:off x="262161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5" name="Rechteck 264"/>
            <p:cNvSpPr/>
            <p:nvPr userDrawn="true"/>
          </p:nvSpPr>
          <p:spPr bwMode="gray">
            <a:xfrm>
              <a:off x="204555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6" name="Rechteck 265"/>
            <p:cNvSpPr/>
            <p:nvPr userDrawn="true"/>
          </p:nvSpPr>
          <p:spPr bwMode="gray">
            <a:xfrm>
              <a:off x="146948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7" name="Rechteck 266"/>
            <p:cNvSpPr/>
            <p:nvPr userDrawn="true"/>
          </p:nvSpPr>
          <p:spPr bwMode="gray">
            <a:xfrm>
              <a:off x="89342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8" name="Rechteck 267"/>
            <p:cNvSpPr/>
            <p:nvPr userDrawn="true"/>
          </p:nvSpPr>
          <p:spPr bwMode="gray">
            <a:xfrm>
              <a:off x="31736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9" name="Rechteck 268"/>
            <p:cNvSpPr/>
            <p:nvPr userDrawn="true"/>
          </p:nvSpPr>
          <p:spPr bwMode="gray">
            <a:xfrm>
              <a:off x="1126257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0" name="Rechteck 269"/>
            <p:cNvSpPr/>
            <p:nvPr userDrawn="true"/>
          </p:nvSpPr>
          <p:spPr bwMode="gray">
            <a:xfrm>
              <a:off x="1068651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1" name="Rechteck 270"/>
            <p:cNvSpPr/>
            <p:nvPr userDrawn="true"/>
          </p:nvSpPr>
          <p:spPr bwMode="gray">
            <a:xfrm>
              <a:off x="1011044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2" name="Rechteck 271"/>
            <p:cNvSpPr/>
            <p:nvPr userDrawn="true"/>
          </p:nvSpPr>
          <p:spPr bwMode="gray">
            <a:xfrm>
              <a:off x="953438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3" name="Rechteck 272"/>
            <p:cNvSpPr/>
            <p:nvPr userDrawn="true"/>
          </p:nvSpPr>
          <p:spPr bwMode="gray">
            <a:xfrm>
              <a:off x="895832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4" name="Rechteck 273"/>
            <p:cNvSpPr/>
            <p:nvPr userDrawn="true"/>
          </p:nvSpPr>
          <p:spPr bwMode="gray">
            <a:xfrm>
              <a:off x="838225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5" name="Rechteck 274"/>
            <p:cNvSpPr/>
            <p:nvPr userDrawn="true"/>
          </p:nvSpPr>
          <p:spPr bwMode="gray">
            <a:xfrm>
              <a:off x="780619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6" name="Rechteck 275"/>
            <p:cNvSpPr/>
            <p:nvPr userDrawn="true"/>
          </p:nvSpPr>
          <p:spPr bwMode="gray">
            <a:xfrm>
              <a:off x="723012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7" name="Rechteck 276"/>
            <p:cNvSpPr/>
            <p:nvPr userDrawn="true"/>
          </p:nvSpPr>
          <p:spPr bwMode="gray">
            <a:xfrm>
              <a:off x="665406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8" name="Rechteck 277"/>
            <p:cNvSpPr/>
            <p:nvPr userDrawn="true"/>
          </p:nvSpPr>
          <p:spPr bwMode="gray">
            <a:xfrm>
              <a:off x="607800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9" name="Rechteck 278"/>
            <p:cNvSpPr/>
            <p:nvPr userDrawn="true"/>
          </p:nvSpPr>
          <p:spPr bwMode="gray">
            <a:xfrm>
              <a:off x="550193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0" name="Rechteck 279"/>
            <p:cNvSpPr/>
            <p:nvPr userDrawn="true"/>
          </p:nvSpPr>
          <p:spPr bwMode="gray">
            <a:xfrm>
              <a:off x="492587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1" name="Rechteck 280"/>
            <p:cNvSpPr/>
            <p:nvPr userDrawn="true"/>
          </p:nvSpPr>
          <p:spPr bwMode="gray">
            <a:xfrm>
              <a:off x="434980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7" name="Rechteck 306"/>
            <p:cNvSpPr/>
            <p:nvPr userDrawn="true"/>
          </p:nvSpPr>
          <p:spPr bwMode="gray">
            <a:xfrm>
              <a:off x="377374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8" name="Rechteck 307"/>
            <p:cNvSpPr/>
            <p:nvPr userDrawn="true"/>
          </p:nvSpPr>
          <p:spPr bwMode="gray">
            <a:xfrm>
              <a:off x="319768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9" name="Rechteck 308"/>
            <p:cNvSpPr/>
            <p:nvPr userDrawn="true"/>
          </p:nvSpPr>
          <p:spPr bwMode="gray">
            <a:xfrm>
              <a:off x="262161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0" name="Rechteck 309"/>
            <p:cNvSpPr/>
            <p:nvPr userDrawn="true"/>
          </p:nvSpPr>
          <p:spPr bwMode="gray">
            <a:xfrm>
              <a:off x="204555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1" name="Rechteck 310"/>
            <p:cNvSpPr/>
            <p:nvPr userDrawn="true"/>
          </p:nvSpPr>
          <p:spPr bwMode="gray">
            <a:xfrm>
              <a:off x="146948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2" name="Rechteck 311"/>
            <p:cNvSpPr/>
            <p:nvPr userDrawn="true"/>
          </p:nvSpPr>
          <p:spPr bwMode="gray">
            <a:xfrm>
              <a:off x="89342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3" name="Rechteck 312"/>
            <p:cNvSpPr/>
            <p:nvPr userDrawn="true"/>
          </p:nvSpPr>
          <p:spPr bwMode="gray">
            <a:xfrm>
              <a:off x="31736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4" name="Rechteck 313"/>
            <p:cNvSpPr/>
            <p:nvPr userDrawn="true"/>
          </p:nvSpPr>
          <p:spPr bwMode="gray">
            <a:xfrm>
              <a:off x="1126257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5" name="Rechteck 314"/>
            <p:cNvSpPr/>
            <p:nvPr userDrawn="true"/>
          </p:nvSpPr>
          <p:spPr bwMode="gray">
            <a:xfrm>
              <a:off x="1068651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6" name="Rechteck 315"/>
            <p:cNvSpPr/>
            <p:nvPr userDrawn="true"/>
          </p:nvSpPr>
          <p:spPr bwMode="gray">
            <a:xfrm>
              <a:off x="1011044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7" name="Rechteck 316"/>
            <p:cNvSpPr/>
            <p:nvPr userDrawn="true"/>
          </p:nvSpPr>
          <p:spPr bwMode="gray">
            <a:xfrm>
              <a:off x="953438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8" name="Rechteck 317"/>
            <p:cNvSpPr/>
            <p:nvPr userDrawn="true"/>
          </p:nvSpPr>
          <p:spPr bwMode="gray">
            <a:xfrm>
              <a:off x="895832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9" name="Rechteck 318"/>
            <p:cNvSpPr/>
            <p:nvPr userDrawn="true"/>
          </p:nvSpPr>
          <p:spPr bwMode="gray">
            <a:xfrm>
              <a:off x="838225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0" name="Rechteck 319"/>
            <p:cNvSpPr/>
            <p:nvPr userDrawn="true"/>
          </p:nvSpPr>
          <p:spPr bwMode="gray">
            <a:xfrm>
              <a:off x="780619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1" name="Rechteck 320"/>
            <p:cNvSpPr/>
            <p:nvPr userDrawn="true"/>
          </p:nvSpPr>
          <p:spPr bwMode="gray">
            <a:xfrm>
              <a:off x="723012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2" name="Rechteck 321"/>
            <p:cNvSpPr/>
            <p:nvPr userDrawn="true"/>
          </p:nvSpPr>
          <p:spPr bwMode="gray">
            <a:xfrm>
              <a:off x="665406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3" name="Rechteck 322"/>
            <p:cNvSpPr/>
            <p:nvPr userDrawn="true"/>
          </p:nvSpPr>
          <p:spPr bwMode="gray">
            <a:xfrm>
              <a:off x="607800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4" name="Rechteck 323"/>
            <p:cNvSpPr/>
            <p:nvPr userDrawn="true"/>
          </p:nvSpPr>
          <p:spPr bwMode="gray">
            <a:xfrm>
              <a:off x="550193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5" name="Rechteck 324"/>
            <p:cNvSpPr/>
            <p:nvPr userDrawn="true"/>
          </p:nvSpPr>
          <p:spPr bwMode="gray">
            <a:xfrm>
              <a:off x="492587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6" name="Rechteck 325"/>
            <p:cNvSpPr/>
            <p:nvPr userDrawn="true"/>
          </p:nvSpPr>
          <p:spPr bwMode="gray">
            <a:xfrm>
              <a:off x="434980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7" name="Rechteck 326"/>
            <p:cNvSpPr/>
            <p:nvPr userDrawn="true"/>
          </p:nvSpPr>
          <p:spPr bwMode="gray">
            <a:xfrm>
              <a:off x="377374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8" name="Rechteck 327"/>
            <p:cNvSpPr/>
            <p:nvPr userDrawn="true"/>
          </p:nvSpPr>
          <p:spPr bwMode="gray">
            <a:xfrm>
              <a:off x="319768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9" name="Rechteck 328"/>
            <p:cNvSpPr/>
            <p:nvPr userDrawn="true"/>
          </p:nvSpPr>
          <p:spPr bwMode="gray">
            <a:xfrm>
              <a:off x="262161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0" name="Rechteck 329"/>
            <p:cNvSpPr/>
            <p:nvPr userDrawn="true"/>
          </p:nvSpPr>
          <p:spPr bwMode="gray">
            <a:xfrm>
              <a:off x="204555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1" name="Rechteck 330"/>
            <p:cNvSpPr/>
            <p:nvPr userDrawn="true"/>
          </p:nvSpPr>
          <p:spPr bwMode="gray">
            <a:xfrm>
              <a:off x="146948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2" name="Rechteck 331"/>
            <p:cNvSpPr/>
            <p:nvPr userDrawn="true"/>
          </p:nvSpPr>
          <p:spPr bwMode="gray">
            <a:xfrm>
              <a:off x="89342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3" name="Rechteck 332"/>
            <p:cNvSpPr/>
            <p:nvPr userDrawn="true"/>
          </p:nvSpPr>
          <p:spPr bwMode="gray">
            <a:xfrm>
              <a:off x="31736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4" name="Rechteck 333"/>
            <p:cNvSpPr/>
            <p:nvPr userDrawn="true"/>
          </p:nvSpPr>
          <p:spPr bwMode="gray">
            <a:xfrm>
              <a:off x="1126257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5" name="Rechteck 334"/>
            <p:cNvSpPr/>
            <p:nvPr userDrawn="true"/>
          </p:nvSpPr>
          <p:spPr bwMode="gray">
            <a:xfrm>
              <a:off x="1068651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6" name="Rechteck 335"/>
            <p:cNvSpPr/>
            <p:nvPr userDrawn="true"/>
          </p:nvSpPr>
          <p:spPr bwMode="gray">
            <a:xfrm>
              <a:off x="1011044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7" name="Rechteck 336"/>
            <p:cNvSpPr/>
            <p:nvPr userDrawn="true"/>
          </p:nvSpPr>
          <p:spPr bwMode="gray">
            <a:xfrm>
              <a:off x="953438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8" name="Rechteck 337"/>
            <p:cNvSpPr/>
            <p:nvPr userDrawn="true"/>
          </p:nvSpPr>
          <p:spPr bwMode="gray">
            <a:xfrm>
              <a:off x="895832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9" name="Rechteck 338"/>
            <p:cNvSpPr/>
            <p:nvPr userDrawn="true"/>
          </p:nvSpPr>
          <p:spPr bwMode="gray">
            <a:xfrm>
              <a:off x="838225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0" name="Rechteck 339"/>
            <p:cNvSpPr/>
            <p:nvPr userDrawn="true"/>
          </p:nvSpPr>
          <p:spPr bwMode="gray">
            <a:xfrm>
              <a:off x="780619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1" name="Rechteck 340"/>
            <p:cNvSpPr/>
            <p:nvPr userDrawn="true"/>
          </p:nvSpPr>
          <p:spPr bwMode="gray">
            <a:xfrm>
              <a:off x="723012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2" name="Rechteck 341"/>
            <p:cNvSpPr/>
            <p:nvPr userDrawn="true"/>
          </p:nvSpPr>
          <p:spPr bwMode="gray">
            <a:xfrm>
              <a:off x="665406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3" name="Rechteck 342"/>
            <p:cNvSpPr/>
            <p:nvPr userDrawn="true"/>
          </p:nvSpPr>
          <p:spPr bwMode="gray">
            <a:xfrm>
              <a:off x="607800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4" name="Rechteck 343"/>
            <p:cNvSpPr/>
            <p:nvPr userDrawn="true"/>
          </p:nvSpPr>
          <p:spPr bwMode="gray">
            <a:xfrm>
              <a:off x="550193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5" name="Rechteck 344"/>
            <p:cNvSpPr/>
            <p:nvPr userDrawn="true"/>
          </p:nvSpPr>
          <p:spPr bwMode="gray">
            <a:xfrm>
              <a:off x="492587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6" name="Rechteck 345"/>
            <p:cNvSpPr/>
            <p:nvPr userDrawn="true"/>
          </p:nvSpPr>
          <p:spPr bwMode="gray">
            <a:xfrm>
              <a:off x="434980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7" name="Rechteck 346"/>
            <p:cNvSpPr/>
            <p:nvPr userDrawn="true"/>
          </p:nvSpPr>
          <p:spPr bwMode="gray">
            <a:xfrm>
              <a:off x="377374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8" name="Rechteck 347"/>
            <p:cNvSpPr/>
            <p:nvPr userDrawn="true"/>
          </p:nvSpPr>
          <p:spPr bwMode="gray">
            <a:xfrm>
              <a:off x="319768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9" name="Rechteck 348"/>
            <p:cNvSpPr/>
            <p:nvPr userDrawn="true"/>
          </p:nvSpPr>
          <p:spPr bwMode="gray">
            <a:xfrm>
              <a:off x="262161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0" name="Rechteck 349"/>
            <p:cNvSpPr/>
            <p:nvPr userDrawn="true"/>
          </p:nvSpPr>
          <p:spPr bwMode="gray">
            <a:xfrm>
              <a:off x="204555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1" name="Rechteck 350"/>
            <p:cNvSpPr/>
            <p:nvPr userDrawn="true"/>
          </p:nvSpPr>
          <p:spPr bwMode="gray">
            <a:xfrm>
              <a:off x="146948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2" name="Rechteck 351"/>
            <p:cNvSpPr/>
            <p:nvPr userDrawn="true"/>
          </p:nvSpPr>
          <p:spPr bwMode="gray">
            <a:xfrm>
              <a:off x="89342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3" name="Rechteck 352"/>
            <p:cNvSpPr/>
            <p:nvPr userDrawn="true"/>
          </p:nvSpPr>
          <p:spPr bwMode="gray">
            <a:xfrm>
              <a:off x="31736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4" name="Rechteck 353"/>
            <p:cNvSpPr/>
            <p:nvPr userDrawn="true"/>
          </p:nvSpPr>
          <p:spPr bwMode="gray">
            <a:xfrm>
              <a:off x="1126257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5" name="Rechteck 354"/>
            <p:cNvSpPr/>
            <p:nvPr userDrawn="true"/>
          </p:nvSpPr>
          <p:spPr bwMode="gray">
            <a:xfrm>
              <a:off x="1068651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6" name="Rechteck 355"/>
            <p:cNvSpPr/>
            <p:nvPr userDrawn="true"/>
          </p:nvSpPr>
          <p:spPr bwMode="gray">
            <a:xfrm>
              <a:off x="1011044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7" name="Rechteck 356"/>
            <p:cNvSpPr/>
            <p:nvPr userDrawn="true"/>
          </p:nvSpPr>
          <p:spPr bwMode="gray">
            <a:xfrm>
              <a:off x="953438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8" name="Rechteck 357"/>
            <p:cNvSpPr/>
            <p:nvPr userDrawn="true"/>
          </p:nvSpPr>
          <p:spPr bwMode="gray">
            <a:xfrm>
              <a:off x="895832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9" name="Rechteck 358"/>
            <p:cNvSpPr/>
            <p:nvPr userDrawn="true"/>
          </p:nvSpPr>
          <p:spPr bwMode="gray">
            <a:xfrm>
              <a:off x="838225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0" name="Rechteck 359"/>
            <p:cNvSpPr/>
            <p:nvPr userDrawn="true"/>
          </p:nvSpPr>
          <p:spPr bwMode="gray">
            <a:xfrm>
              <a:off x="780619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1" name="Rechteck 360"/>
            <p:cNvSpPr/>
            <p:nvPr userDrawn="true"/>
          </p:nvSpPr>
          <p:spPr bwMode="gray">
            <a:xfrm>
              <a:off x="723012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2" name="Rechteck 361"/>
            <p:cNvSpPr/>
            <p:nvPr userDrawn="true"/>
          </p:nvSpPr>
          <p:spPr bwMode="gray">
            <a:xfrm>
              <a:off x="665406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3" name="Rechteck 362"/>
            <p:cNvSpPr/>
            <p:nvPr userDrawn="true"/>
          </p:nvSpPr>
          <p:spPr bwMode="gray">
            <a:xfrm>
              <a:off x="607800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4" name="Rechteck 363"/>
            <p:cNvSpPr/>
            <p:nvPr userDrawn="true"/>
          </p:nvSpPr>
          <p:spPr bwMode="gray">
            <a:xfrm>
              <a:off x="550193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5" name="Rechteck 364"/>
            <p:cNvSpPr/>
            <p:nvPr userDrawn="true"/>
          </p:nvSpPr>
          <p:spPr bwMode="gray">
            <a:xfrm>
              <a:off x="492587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6" name="Rechteck 365"/>
            <p:cNvSpPr/>
            <p:nvPr userDrawn="true"/>
          </p:nvSpPr>
          <p:spPr bwMode="gray">
            <a:xfrm>
              <a:off x="434980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7" name="Rechteck 366"/>
            <p:cNvSpPr/>
            <p:nvPr userDrawn="true"/>
          </p:nvSpPr>
          <p:spPr bwMode="gray">
            <a:xfrm>
              <a:off x="377374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8" name="Rechteck 367"/>
            <p:cNvSpPr/>
            <p:nvPr userDrawn="true"/>
          </p:nvSpPr>
          <p:spPr bwMode="gray">
            <a:xfrm>
              <a:off x="319768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9" name="Rechteck 368"/>
            <p:cNvSpPr/>
            <p:nvPr userDrawn="true"/>
          </p:nvSpPr>
          <p:spPr bwMode="gray">
            <a:xfrm>
              <a:off x="262161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0" name="Rechteck 369"/>
            <p:cNvSpPr/>
            <p:nvPr userDrawn="true"/>
          </p:nvSpPr>
          <p:spPr bwMode="gray">
            <a:xfrm>
              <a:off x="204555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1" name="Rechteck 370"/>
            <p:cNvSpPr/>
            <p:nvPr userDrawn="true"/>
          </p:nvSpPr>
          <p:spPr bwMode="gray">
            <a:xfrm>
              <a:off x="146948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2" name="Rechteck 371"/>
            <p:cNvSpPr/>
            <p:nvPr userDrawn="true"/>
          </p:nvSpPr>
          <p:spPr bwMode="gray">
            <a:xfrm>
              <a:off x="89342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3" name="Rechteck 372"/>
            <p:cNvSpPr/>
            <p:nvPr userDrawn="true"/>
          </p:nvSpPr>
          <p:spPr bwMode="gray">
            <a:xfrm>
              <a:off x="31736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4" name="Rechteck 373"/>
            <p:cNvSpPr/>
            <p:nvPr userDrawn="true"/>
          </p:nvSpPr>
          <p:spPr bwMode="gray">
            <a:xfrm>
              <a:off x="1126257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5" name="Rechteck 374"/>
            <p:cNvSpPr/>
            <p:nvPr userDrawn="true"/>
          </p:nvSpPr>
          <p:spPr bwMode="gray">
            <a:xfrm>
              <a:off x="1068651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6" name="Rechteck 375"/>
            <p:cNvSpPr/>
            <p:nvPr userDrawn="true"/>
          </p:nvSpPr>
          <p:spPr bwMode="gray">
            <a:xfrm>
              <a:off x="1011044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7" name="Rechteck 376"/>
            <p:cNvSpPr/>
            <p:nvPr userDrawn="true"/>
          </p:nvSpPr>
          <p:spPr bwMode="gray">
            <a:xfrm>
              <a:off x="953438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8" name="Rechteck 377"/>
            <p:cNvSpPr/>
            <p:nvPr userDrawn="true"/>
          </p:nvSpPr>
          <p:spPr bwMode="gray">
            <a:xfrm>
              <a:off x="895832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9" name="Rechteck 378"/>
            <p:cNvSpPr/>
            <p:nvPr userDrawn="true"/>
          </p:nvSpPr>
          <p:spPr bwMode="gray">
            <a:xfrm>
              <a:off x="838225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0" name="Rechteck 379"/>
            <p:cNvSpPr/>
            <p:nvPr userDrawn="true"/>
          </p:nvSpPr>
          <p:spPr bwMode="gray">
            <a:xfrm>
              <a:off x="780619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1" name="Rechteck 380"/>
            <p:cNvSpPr/>
            <p:nvPr userDrawn="true"/>
          </p:nvSpPr>
          <p:spPr bwMode="gray">
            <a:xfrm>
              <a:off x="723012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2" name="Rechteck 381"/>
            <p:cNvSpPr/>
            <p:nvPr userDrawn="true"/>
          </p:nvSpPr>
          <p:spPr bwMode="gray">
            <a:xfrm>
              <a:off x="665406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3" name="Rechteck 382"/>
            <p:cNvSpPr/>
            <p:nvPr userDrawn="true"/>
          </p:nvSpPr>
          <p:spPr bwMode="gray">
            <a:xfrm>
              <a:off x="607800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4" name="Rechteck 383"/>
            <p:cNvSpPr/>
            <p:nvPr userDrawn="true"/>
          </p:nvSpPr>
          <p:spPr bwMode="gray">
            <a:xfrm>
              <a:off x="550193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5" name="Rechteck 384"/>
            <p:cNvSpPr/>
            <p:nvPr userDrawn="true"/>
          </p:nvSpPr>
          <p:spPr bwMode="gray">
            <a:xfrm>
              <a:off x="492587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6" name="Rechteck 385"/>
            <p:cNvSpPr/>
            <p:nvPr userDrawn="true"/>
          </p:nvSpPr>
          <p:spPr bwMode="gray">
            <a:xfrm>
              <a:off x="434980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7" name="Rechteck 386"/>
            <p:cNvSpPr/>
            <p:nvPr userDrawn="true"/>
          </p:nvSpPr>
          <p:spPr bwMode="gray">
            <a:xfrm>
              <a:off x="377374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8" name="Rechteck 387"/>
            <p:cNvSpPr/>
            <p:nvPr userDrawn="true"/>
          </p:nvSpPr>
          <p:spPr bwMode="gray">
            <a:xfrm>
              <a:off x="319768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9" name="Rechteck 388"/>
            <p:cNvSpPr/>
            <p:nvPr userDrawn="true"/>
          </p:nvSpPr>
          <p:spPr bwMode="gray">
            <a:xfrm>
              <a:off x="262161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0" name="Rechteck 389"/>
            <p:cNvSpPr/>
            <p:nvPr userDrawn="true"/>
          </p:nvSpPr>
          <p:spPr bwMode="gray">
            <a:xfrm>
              <a:off x="204555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1" name="Rechteck 390"/>
            <p:cNvSpPr/>
            <p:nvPr userDrawn="true"/>
          </p:nvSpPr>
          <p:spPr bwMode="gray">
            <a:xfrm>
              <a:off x="146948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2" name="Rechteck 391"/>
            <p:cNvSpPr/>
            <p:nvPr userDrawn="true"/>
          </p:nvSpPr>
          <p:spPr bwMode="gray">
            <a:xfrm>
              <a:off x="89342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3" name="Rechteck 392"/>
            <p:cNvSpPr/>
            <p:nvPr userDrawn="true"/>
          </p:nvSpPr>
          <p:spPr bwMode="gray">
            <a:xfrm>
              <a:off x="31736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4" name="Rechteck 393"/>
            <p:cNvSpPr/>
            <p:nvPr userDrawn="true"/>
          </p:nvSpPr>
          <p:spPr bwMode="gray">
            <a:xfrm>
              <a:off x="1126257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5" name="Rechteck 394"/>
            <p:cNvSpPr/>
            <p:nvPr userDrawn="true"/>
          </p:nvSpPr>
          <p:spPr bwMode="gray">
            <a:xfrm>
              <a:off x="1068651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6" name="Rechteck 395"/>
            <p:cNvSpPr/>
            <p:nvPr userDrawn="true"/>
          </p:nvSpPr>
          <p:spPr bwMode="gray">
            <a:xfrm>
              <a:off x="1011044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7" name="Rechteck 396"/>
            <p:cNvSpPr/>
            <p:nvPr userDrawn="true"/>
          </p:nvSpPr>
          <p:spPr bwMode="gray">
            <a:xfrm>
              <a:off x="953438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8" name="Rechteck 397"/>
            <p:cNvSpPr/>
            <p:nvPr userDrawn="true"/>
          </p:nvSpPr>
          <p:spPr bwMode="gray">
            <a:xfrm>
              <a:off x="895832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9" name="Rechteck 398"/>
            <p:cNvSpPr/>
            <p:nvPr userDrawn="true"/>
          </p:nvSpPr>
          <p:spPr bwMode="gray">
            <a:xfrm>
              <a:off x="838225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0" name="Rechteck 399"/>
            <p:cNvSpPr/>
            <p:nvPr userDrawn="true"/>
          </p:nvSpPr>
          <p:spPr bwMode="gray">
            <a:xfrm>
              <a:off x="780619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1" name="Rechteck 400"/>
            <p:cNvSpPr/>
            <p:nvPr userDrawn="true"/>
          </p:nvSpPr>
          <p:spPr bwMode="gray">
            <a:xfrm>
              <a:off x="723012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2" name="Rechteck 401"/>
            <p:cNvSpPr/>
            <p:nvPr userDrawn="true"/>
          </p:nvSpPr>
          <p:spPr bwMode="gray">
            <a:xfrm>
              <a:off x="665406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3" name="Rechteck 402"/>
            <p:cNvSpPr/>
            <p:nvPr userDrawn="true"/>
          </p:nvSpPr>
          <p:spPr bwMode="gray">
            <a:xfrm>
              <a:off x="607800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4" name="Rechteck 403"/>
            <p:cNvSpPr/>
            <p:nvPr userDrawn="true"/>
          </p:nvSpPr>
          <p:spPr bwMode="gray">
            <a:xfrm>
              <a:off x="550193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5" name="Rechteck 404"/>
            <p:cNvSpPr/>
            <p:nvPr userDrawn="true"/>
          </p:nvSpPr>
          <p:spPr bwMode="gray">
            <a:xfrm>
              <a:off x="492587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6" name="Rechteck 405"/>
            <p:cNvSpPr/>
            <p:nvPr userDrawn="true"/>
          </p:nvSpPr>
          <p:spPr bwMode="gray">
            <a:xfrm>
              <a:off x="434980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7" name="Rechteck 406"/>
            <p:cNvSpPr/>
            <p:nvPr userDrawn="true"/>
          </p:nvSpPr>
          <p:spPr bwMode="gray">
            <a:xfrm>
              <a:off x="377374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8" name="Rechteck 407"/>
            <p:cNvSpPr/>
            <p:nvPr userDrawn="true"/>
          </p:nvSpPr>
          <p:spPr bwMode="gray">
            <a:xfrm>
              <a:off x="319768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9" name="Rechteck 408"/>
            <p:cNvSpPr/>
            <p:nvPr userDrawn="true"/>
          </p:nvSpPr>
          <p:spPr bwMode="gray">
            <a:xfrm>
              <a:off x="262161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0" name="Rechteck 409"/>
            <p:cNvSpPr/>
            <p:nvPr userDrawn="true"/>
          </p:nvSpPr>
          <p:spPr bwMode="gray">
            <a:xfrm>
              <a:off x="204555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1" name="Rechteck 410"/>
            <p:cNvSpPr/>
            <p:nvPr userDrawn="true"/>
          </p:nvSpPr>
          <p:spPr bwMode="gray">
            <a:xfrm>
              <a:off x="146948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2" name="Rechteck 411"/>
            <p:cNvSpPr/>
            <p:nvPr userDrawn="true"/>
          </p:nvSpPr>
          <p:spPr bwMode="gray">
            <a:xfrm>
              <a:off x="89342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3" name="Rechteck 412"/>
            <p:cNvSpPr/>
            <p:nvPr userDrawn="true"/>
          </p:nvSpPr>
          <p:spPr bwMode="gray">
            <a:xfrm>
              <a:off x="31736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4" name="Rechteck 413"/>
            <p:cNvSpPr/>
            <p:nvPr userDrawn="true"/>
          </p:nvSpPr>
          <p:spPr bwMode="gray">
            <a:xfrm>
              <a:off x="1126257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5" name="Rechteck 414"/>
            <p:cNvSpPr/>
            <p:nvPr userDrawn="true"/>
          </p:nvSpPr>
          <p:spPr bwMode="gray">
            <a:xfrm>
              <a:off x="1068651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6" name="Rechteck 415"/>
            <p:cNvSpPr/>
            <p:nvPr userDrawn="true"/>
          </p:nvSpPr>
          <p:spPr bwMode="gray">
            <a:xfrm>
              <a:off x="1011044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7" name="Rechteck 416"/>
            <p:cNvSpPr/>
            <p:nvPr userDrawn="true"/>
          </p:nvSpPr>
          <p:spPr bwMode="gray">
            <a:xfrm>
              <a:off x="953438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8" name="Rechteck 417"/>
            <p:cNvSpPr/>
            <p:nvPr userDrawn="true"/>
          </p:nvSpPr>
          <p:spPr bwMode="gray">
            <a:xfrm>
              <a:off x="895832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9" name="Rechteck 418"/>
            <p:cNvSpPr/>
            <p:nvPr userDrawn="true"/>
          </p:nvSpPr>
          <p:spPr bwMode="gray">
            <a:xfrm>
              <a:off x="838225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0" name="Rechteck 419"/>
            <p:cNvSpPr/>
            <p:nvPr userDrawn="true"/>
          </p:nvSpPr>
          <p:spPr bwMode="gray">
            <a:xfrm>
              <a:off x="780619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1" name="Rechteck 420"/>
            <p:cNvSpPr/>
            <p:nvPr userDrawn="true"/>
          </p:nvSpPr>
          <p:spPr bwMode="gray">
            <a:xfrm>
              <a:off x="723012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2" name="Rechteck 421"/>
            <p:cNvSpPr/>
            <p:nvPr userDrawn="true"/>
          </p:nvSpPr>
          <p:spPr bwMode="gray">
            <a:xfrm>
              <a:off x="665406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3" name="Rechteck 422"/>
            <p:cNvSpPr/>
            <p:nvPr userDrawn="true"/>
          </p:nvSpPr>
          <p:spPr bwMode="gray">
            <a:xfrm>
              <a:off x="607800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4" name="Rechteck 423"/>
            <p:cNvSpPr/>
            <p:nvPr userDrawn="true"/>
          </p:nvSpPr>
          <p:spPr bwMode="gray">
            <a:xfrm>
              <a:off x="550193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5" name="Rechteck 424"/>
            <p:cNvSpPr/>
            <p:nvPr userDrawn="true"/>
          </p:nvSpPr>
          <p:spPr bwMode="gray">
            <a:xfrm>
              <a:off x="492587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6" name="Rechteck 425"/>
            <p:cNvSpPr/>
            <p:nvPr userDrawn="true"/>
          </p:nvSpPr>
          <p:spPr bwMode="gray">
            <a:xfrm>
              <a:off x="434980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7" name="Rechteck 426"/>
            <p:cNvSpPr/>
            <p:nvPr userDrawn="true"/>
          </p:nvSpPr>
          <p:spPr bwMode="gray">
            <a:xfrm>
              <a:off x="377374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8" name="Rechteck 427"/>
            <p:cNvSpPr/>
            <p:nvPr userDrawn="true"/>
          </p:nvSpPr>
          <p:spPr bwMode="gray">
            <a:xfrm>
              <a:off x="319768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9" name="Rechteck 428"/>
            <p:cNvSpPr/>
            <p:nvPr userDrawn="true"/>
          </p:nvSpPr>
          <p:spPr bwMode="gray">
            <a:xfrm>
              <a:off x="262161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0" name="Rechteck 429"/>
            <p:cNvSpPr/>
            <p:nvPr userDrawn="true"/>
          </p:nvSpPr>
          <p:spPr bwMode="gray">
            <a:xfrm>
              <a:off x="204555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1" name="Rechteck 430"/>
            <p:cNvSpPr/>
            <p:nvPr userDrawn="true"/>
          </p:nvSpPr>
          <p:spPr bwMode="gray">
            <a:xfrm>
              <a:off x="146948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2" name="Rechteck 431"/>
            <p:cNvSpPr/>
            <p:nvPr userDrawn="true"/>
          </p:nvSpPr>
          <p:spPr bwMode="gray">
            <a:xfrm>
              <a:off x="89342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3" name="Rechteck 432"/>
            <p:cNvSpPr/>
            <p:nvPr userDrawn="true"/>
          </p:nvSpPr>
          <p:spPr bwMode="gray">
            <a:xfrm>
              <a:off x="31736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4" name="Rechteck 433"/>
            <p:cNvSpPr/>
            <p:nvPr userDrawn="true"/>
          </p:nvSpPr>
          <p:spPr bwMode="gray">
            <a:xfrm>
              <a:off x="1126257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5" name="Rechteck 434"/>
            <p:cNvSpPr/>
            <p:nvPr userDrawn="true"/>
          </p:nvSpPr>
          <p:spPr bwMode="gray">
            <a:xfrm>
              <a:off x="1068651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6" name="Rechteck 435"/>
            <p:cNvSpPr/>
            <p:nvPr userDrawn="true"/>
          </p:nvSpPr>
          <p:spPr bwMode="gray">
            <a:xfrm>
              <a:off x="1011044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7" name="Rechteck 436"/>
            <p:cNvSpPr/>
            <p:nvPr userDrawn="true"/>
          </p:nvSpPr>
          <p:spPr bwMode="gray">
            <a:xfrm>
              <a:off x="953438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8" name="Rechteck 437"/>
            <p:cNvSpPr/>
            <p:nvPr userDrawn="true"/>
          </p:nvSpPr>
          <p:spPr bwMode="gray">
            <a:xfrm>
              <a:off x="895832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9" name="Rechteck 438"/>
            <p:cNvSpPr/>
            <p:nvPr userDrawn="true"/>
          </p:nvSpPr>
          <p:spPr bwMode="gray">
            <a:xfrm>
              <a:off x="838225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0" name="Rechteck 439"/>
            <p:cNvSpPr/>
            <p:nvPr userDrawn="true"/>
          </p:nvSpPr>
          <p:spPr bwMode="gray">
            <a:xfrm>
              <a:off x="780619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1" name="Rechteck 440"/>
            <p:cNvSpPr/>
            <p:nvPr userDrawn="true"/>
          </p:nvSpPr>
          <p:spPr bwMode="gray">
            <a:xfrm>
              <a:off x="723012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2" name="Rechteck 441"/>
            <p:cNvSpPr/>
            <p:nvPr userDrawn="true"/>
          </p:nvSpPr>
          <p:spPr bwMode="gray">
            <a:xfrm>
              <a:off x="665406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3" name="Rechteck 442"/>
            <p:cNvSpPr/>
            <p:nvPr userDrawn="true"/>
          </p:nvSpPr>
          <p:spPr bwMode="gray">
            <a:xfrm>
              <a:off x="607800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4" name="Rechteck 443"/>
            <p:cNvSpPr/>
            <p:nvPr userDrawn="true"/>
          </p:nvSpPr>
          <p:spPr bwMode="gray">
            <a:xfrm>
              <a:off x="550193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5" name="Rechteck 444"/>
            <p:cNvSpPr/>
            <p:nvPr userDrawn="true"/>
          </p:nvSpPr>
          <p:spPr bwMode="gray">
            <a:xfrm>
              <a:off x="492587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6" name="Rechteck 445"/>
            <p:cNvSpPr/>
            <p:nvPr userDrawn="true"/>
          </p:nvSpPr>
          <p:spPr bwMode="gray">
            <a:xfrm>
              <a:off x="434980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7" name="Rechteck 446"/>
            <p:cNvSpPr/>
            <p:nvPr userDrawn="true"/>
          </p:nvSpPr>
          <p:spPr bwMode="gray">
            <a:xfrm>
              <a:off x="377374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8" name="Rechteck 447"/>
            <p:cNvSpPr/>
            <p:nvPr userDrawn="true"/>
          </p:nvSpPr>
          <p:spPr bwMode="gray">
            <a:xfrm>
              <a:off x="319768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9" name="Rechteck 448"/>
            <p:cNvSpPr/>
            <p:nvPr userDrawn="true"/>
          </p:nvSpPr>
          <p:spPr bwMode="gray">
            <a:xfrm>
              <a:off x="262161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0" name="Rechteck 449"/>
            <p:cNvSpPr/>
            <p:nvPr userDrawn="true"/>
          </p:nvSpPr>
          <p:spPr bwMode="gray">
            <a:xfrm>
              <a:off x="204555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1" name="Rechteck 450"/>
            <p:cNvSpPr/>
            <p:nvPr userDrawn="true"/>
          </p:nvSpPr>
          <p:spPr bwMode="gray">
            <a:xfrm>
              <a:off x="146948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2" name="Rechteck 451"/>
            <p:cNvSpPr/>
            <p:nvPr userDrawn="true"/>
          </p:nvSpPr>
          <p:spPr bwMode="gray">
            <a:xfrm>
              <a:off x="89342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3" name="Rechteck 452"/>
            <p:cNvSpPr/>
            <p:nvPr userDrawn="true"/>
          </p:nvSpPr>
          <p:spPr bwMode="gray">
            <a:xfrm>
              <a:off x="31736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4" name="Rechteck 453"/>
            <p:cNvSpPr/>
            <p:nvPr userDrawn="true"/>
          </p:nvSpPr>
          <p:spPr bwMode="gray">
            <a:xfrm>
              <a:off x="1183864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5" name="Rechteck 454"/>
            <p:cNvSpPr/>
            <p:nvPr userDrawn="true"/>
          </p:nvSpPr>
          <p:spPr bwMode="gray">
            <a:xfrm>
              <a:off x="1183864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6" name="Rechteck 455"/>
            <p:cNvSpPr/>
            <p:nvPr userDrawn="true"/>
          </p:nvSpPr>
          <p:spPr bwMode="gray">
            <a:xfrm>
              <a:off x="1183864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7" name="Rechteck 456"/>
            <p:cNvSpPr/>
            <p:nvPr userDrawn="true"/>
          </p:nvSpPr>
          <p:spPr bwMode="gray">
            <a:xfrm>
              <a:off x="1183864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8" name="Rechteck 457"/>
            <p:cNvSpPr/>
            <p:nvPr userDrawn="true"/>
          </p:nvSpPr>
          <p:spPr bwMode="gray">
            <a:xfrm>
              <a:off x="1183864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9" name="Rechteck 458"/>
            <p:cNvSpPr/>
            <p:nvPr userDrawn="true"/>
          </p:nvSpPr>
          <p:spPr bwMode="gray">
            <a:xfrm>
              <a:off x="1183864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60" name="Rechteck 459"/>
            <p:cNvSpPr/>
            <p:nvPr userDrawn="true"/>
          </p:nvSpPr>
          <p:spPr bwMode="gray">
            <a:xfrm>
              <a:off x="1183864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61" name="Rechteck 460"/>
            <p:cNvSpPr/>
            <p:nvPr userDrawn="true"/>
          </p:nvSpPr>
          <p:spPr bwMode="gray">
            <a:xfrm>
              <a:off x="1183864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62" name="Rechteck 461"/>
            <p:cNvSpPr/>
            <p:nvPr userDrawn="true"/>
          </p:nvSpPr>
          <p:spPr bwMode="gray">
            <a:xfrm>
              <a:off x="1183864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</p:grpSp>
      <p:cxnSp>
        <p:nvCxnSpPr>
          <p:cNvPr id="463" name="Line"/>
          <p:cNvCxnSpPr/>
          <p:nvPr userDrawn="true"/>
        </p:nvCxnSpPr>
        <p:spPr bwMode="gray">
          <a:xfrm>
            <a:off x="911424" y="925959"/>
            <a:ext cx="230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"/>
          <p:cNvSpPr>
            <a:spLocks noGrp="true"/>
          </p:cNvSpPr>
          <p:nvPr userDrawn="true">
            <p:ph type="ctrTitle" hasCustomPrompt="true"/>
          </p:nvPr>
        </p:nvSpPr>
        <p:spPr bwMode="gray">
          <a:xfrm>
            <a:off x="695400" y="1413016"/>
            <a:ext cx="5040000" cy="2232008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anchor="t" lIns="216000" tIns="36000" rIns="216000">
            <a:noAutofit/>
          </a:bodyPr>
          <a:lstStyle>
            <a:lvl1pPr algn="l">
              <a:lnSpc>
                <a:spcPct val="90000"/>
              </a:lnSpc>
              <a:defRPr sz="3000" baseline="0"/>
            </a:lvl1pPr>
          </a:lstStyle>
          <a:p>
            <a:r>
              <a:rPr dirty="false" lang="en-GB"/>
              <a:t>Insert your long title of presentation here in maximal three lines</a:t>
            </a:r>
          </a:p>
        </p:txBody>
      </p:sp>
      <p:sp>
        <p:nvSpPr>
          <p:cNvPr id="3" name="Subtitle 2"/>
          <p:cNvSpPr>
            <a:spLocks noGrp="true"/>
          </p:cNvSpPr>
          <p:nvPr userDrawn="true">
            <p:ph type="subTitle" idx="1" hasCustomPrompt="true"/>
          </p:nvPr>
        </p:nvSpPr>
        <p:spPr bwMode="gray">
          <a:xfrm>
            <a:off x="695400" y="3717032"/>
            <a:ext cx="5040000" cy="1152168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 wrap="squar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n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9pPr>
          </a:lstStyle>
          <a:p>
            <a:r>
              <a:rPr dirty="false" lang="en-GB"/>
              <a:t>Insert here your subtitle</a:t>
            </a:r>
          </a:p>
        </p:txBody>
      </p:sp>
      <p:sp>
        <p:nvSpPr>
          <p:cNvPr id="31" name="Author"/>
          <p:cNvSpPr>
            <a:spLocks noGrp="true"/>
          </p:cNvSpPr>
          <p:nvPr userDrawn="true">
            <p:ph type="body" sz="quarter" idx="14" hasCustomPrompt="true"/>
          </p:nvPr>
        </p:nvSpPr>
        <p:spPr bwMode="gray">
          <a:xfrm>
            <a:off x="695400" y="4797152"/>
            <a:ext cx="5040000" cy="296332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anchor="b" lIns="216000" tIns="36000" rIns="216000" wrap="square"/>
          <a:lstStyle>
            <a:lvl1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1200"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9pPr>
          </a:lstStyle>
          <a:p>
            <a:pPr lvl="0"/>
            <a:r>
              <a:rPr dirty="false" lang="en-GB"/>
              <a:t>First name Last name</a:t>
            </a:r>
          </a:p>
        </p:txBody>
      </p:sp>
      <p:sp>
        <p:nvSpPr>
          <p:cNvPr id="34" name="Department, Date"/>
          <p:cNvSpPr>
            <a:spLocks noGrp="true"/>
          </p:cNvSpPr>
          <p:nvPr userDrawn="true">
            <p:ph type="body" sz="quarter" idx="15" hasCustomPrompt="true"/>
          </p:nvPr>
        </p:nvSpPr>
        <p:spPr bwMode="gray">
          <a:xfrm>
            <a:off x="695400" y="5084952"/>
            <a:ext cx="5040000" cy="720312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 wrap="square"/>
          <a:lstStyle>
            <a:lvl1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/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/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/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/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i="true" sz="1200"/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i="true" sz="1200"/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i="true" sz="1200"/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i="true" sz="1200"/>
            </a:lvl9pPr>
          </a:lstStyle>
          <a:p>
            <a:pPr lvl="0"/>
            <a:r>
              <a:rPr dirty="false" lang="en-GB"/>
              <a:t>Department</a:t>
            </a:r>
            <a:br>
              <a:rPr dirty="false" lang="en-GB"/>
            </a:br>
            <a:r>
              <a:rPr dirty="false" lang="en-GB"/>
              <a:t>DD/MM/YYYY</a:t>
            </a:r>
          </a:p>
        </p:txBody>
      </p:sp>
      <p:pic>
        <p:nvPicPr>
          <p:cNvPr id="5" name="Picture 4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>
          <a:xfrm>
            <a:off x="10130399" y="334800"/>
            <a:ext cx="1364400" cy="57932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 showMasterSp="0">
  <p:cSld name="Title with picture | Petro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 userDrawn="true"/>
        </p:nvGrpSpPr>
        <p:grpSpPr>
          <a:xfrm>
            <a:off x="317360" y="1484784"/>
            <a:ext cx="11539280" cy="4626512"/>
            <a:chOff x="317360" y="1484784"/>
            <a:chExt cx="11539280" cy="4626512"/>
          </a:xfrm>
        </p:grpSpPr>
        <p:sp>
          <p:nvSpPr>
            <p:cNvPr id="8" name="Rechteck 7"/>
            <p:cNvSpPr/>
            <p:nvPr userDrawn="true"/>
          </p:nvSpPr>
          <p:spPr bwMode="gray">
            <a:xfrm>
              <a:off x="1126257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" name="Rechteck 8"/>
            <p:cNvSpPr/>
            <p:nvPr userDrawn="true"/>
          </p:nvSpPr>
          <p:spPr bwMode="gray">
            <a:xfrm>
              <a:off x="1068651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1" name="Rechteck 10"/>
            <p:cNvSpPr/>
            <p:nvPr userDrawn="true"/>
          </p:nvSpPr>
          <p:spPr bwMode="gray">
            <a:xfrm>
              <a:off x="1011044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" name="Rechteck 11"/>
            <p:cNvSpPr/>
            <p:nvPr userDrawn="true"/>
          </p:nvSpPr>
          <p:spPr bwMode="gray">
            <a:xfrm>
              <a:off x="953438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" name="Rechteck 28"/>
            <p:cNvSpPr/>
            <p:nvPr userDrawn="true"/>
          </p:nvSpPr>
          <p:spPr bwMode="gray">
            <a:xfrm>
              <a:off x="895832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" name="Rechteck 39"/>
            <p:cNvSpPr/>
            <p:nvPr userDrawn="true"/>
          </p:nvSpPr>
          <p:spPr bwMode="gray">
            <a:xfrm>
              <a:off x="838225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2" name="Rechteck 171"/>
            <p:cNvSpPr/>
            <p:nvPr userDrawn="true"/>
          </p:nvSpPr>
          <p:spPr bwMode="gray">
            <a:xfrm>
              <a:off x="780619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3" name="Rechteck 172"/>
            <p:cNvSpPr/>
            <p:nvPr userDrawn="true"/>
          </p:nvSpPr>
          <p:spPr bwMode="gray">
            <a:xfrm>
              <a:off x="723012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09" name="Rechteck 208"/>
            <p:cNvSpPr/>
            <p:nvPr userDrawn="true"/>
          </p:nvSpPr>
          <p:spPr bwMode="gray">
            <a:xfrm>
              <a:off x="665406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0" name="Rechteck 209"/>
            <p:cNvSpPr/>
            <p:nvPr userDrawn="true"/>
          </p:nvSpPr>
          <p:spPr bwMode="gray">
            <a:xfrm>
              <a:off x="607800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1" name="Rechteck 210"/>
            <p:cNvSpPr/>
            <p:nvPr userDrawn="true"/>
          </p:nvSpPr>
          <p:spPr bwMode="gray">
            <a:xfrm>
              <a:off x="550193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2" name="Rechteck 211"/>
            <p:cNvSpPr/>
            <p:nvPr userDrawn="true"/>
          </p:nvSpPr>
          <p:spPr bwMode="gray">
            <a:xfrm>
              <a:off x="492587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3" name="Rechteck 212"/>
            <p:cNvSpPr/>
            <p:nvPr userDrawn="true"/>
          </p:nvSpPr>
          <p:spPr bwMode="gray">
            <a:xfrm>
              <a:off x="434980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4" name="Rechteck 213"/>
            <p:cNvSpPr/>
            <p:nvPr userDrawn="true"/>
          </p:nvSpPr>
          <p:spPr bwMode="gray">
            <a:xfrm>
              <a:off x="377374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5" name="Rechteck 214"/>
            <p:cNvSpPr/>
            <p:nvPr userDrawn="true"/>
          </p:nvSpPr>
          <p:spPr bwMode="gray">
            <a:xfrm>
              <a:off x="319768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6" name="Rechteck 215"/>
            <p:cNvSpPr/>
            <p:nvPr userDrawn="true"/>
          </p:nvSpPr>
          <p:spPr bwMode="gray">
            <a:xfrm>
              <a:off x="262161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7" name="Rechteck 216"/>
            <p:cNvSpPr/>
            <p:nvPr userDrawn="true"/>
          </p:nvSpPr>
          <p:spPr bwMode="gray">
            <a:xfrm>
              <a:off x="204555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8" name="Rechteck 217"/>
            <p:cNvSpPr/>
            <p:nvPr userDrawn="true"/>
          </p:nvSpPr>
          <p:spPr bwMode="gray">
            <a:xfrm>
              <a:off x="146948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9" name="Rechteck 218"/>
            <p:cNvSpPr/>
            <p:nvPr userDrawn="true"/>
          </p:nvSpPr>
          <p:spPr bwMode="gray">
            <a:xfrm>
              <a:off x="89342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0" name="Rechteck 219"/>
            <p:cNvSpPr/>
            <p:nvPr userDrawn="true"/>
          </p:nvSpPr>
          <p:spPr bwMode="gray">
            <a:xfrm>
              <a:off x="31736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1" name="Rechteck 220"/>
            <p:cNvSpPr/>
            <p:nvPr userDrawn="true"/>
          </p:nvSpPr>
          <p:spPr bwMode="gray">
            <a:xfrm>
              <a:off x="1126257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2" name="Rechteck 221"/>
            <p:cNvSpPr/>
            <p:nvPr userDrawn="true"/>
          </p:nvSpPr>
          <p:spPr bwMode="gray">
            <a:xfrm>
              <a:off x="1068651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3" name="Rechteck 222"/>
            <p:cNvSpPr/>
            <p:nvPr userDrawn="true"/>
          </p:nvSpPr>
          <p:spPr bwMode="gray">
            <a:xfrm>
              <a:off x="1011044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4" name="Rechteck 223"/>
            <p:cNvSpPr/>
            <p:nvPr userDrawn="true"/>
          </p:nvSpPr>
          <p:spPr bwMode="gray">
            <a:xfrm>
              <a:off x="953438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5" name="Rechteck 224"/>
            <p:cNvSpPr/>
            <p:nvPr userDrawn="true"/>
          </p:nvSpPr>
          <p:spPr bwMode="gray">
            <a:xfrm>
              <a:off x="895832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6" name="Rechteck 225"/>
            <p:cNvSpPr/>
            <p:nvPr userDrawn="true"/>
          </p:nvSpPr>
          <p:spPr bwMode="gray">
            <a:xfrm>
              <a:off x="838225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7" name="Rechteck 226"/>
            <p:cNvSpPr/>
            <p:nvPr userDrawn="true"/>
          </p:nvSpPr>
          <p:spPr bwMode="gray">
            <a:xfrm>
              <a:off x="780619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8" name="Rechteck 227"/>
            <p:cNvSpPr/>
            <p:nvPr userDrawn="true"/>
          </p:nvSpPr>
          <p:spPr bwMode="gray">
            <a:xfrm>
              <a:off x="723012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9" name="Rechteck 228"/>
            <p:cNvSpPr/>
            <p:nvPr userDrawn="true"/>
          </p:nvSpPr>
          <p:spPr bwMode="gray">
            <a:xfrm>
              <a:off x="665406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0" name="Rechteck 229"/>
            <p:cNvSpPr/>
            <p:nvPr userDrawn="true"/>
          </p:nvSpPr>
          <p:spPr bwMode="gray">
            <a:xfrm>
              <a:off x="607800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1" name="Rechteck 230"/>
            <p:cNvSpPr/>
            <p:nvPr userDrawn="true"/>
          </p:nvSpPr>
          <p:spPr bwMode="gray">
            <a:xfrm>
              <a:off x="550193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2" name="Rechteck 231"/>
            <p:cNvSpPr/>
            <p:nvPr userDrawn="true"/>
          </p:nvSpPr>
          <p:spPr bwMode="gray">
            <a:xfrm>
              <a:off x="492587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3" name="Rechteck 232"/>
            <p:cNvSpPr/>
            <p:nvPr userDrawn="true"/>
          </p:nvSpPr>
          <p:spPr bwMode="gray">
            <a:xfrm>
              <a:off x="434980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4" name="Rechteck 233"/>
            <p:cNvSpPr/>
            <p:nvPr userDrawn="true"/>
          </p:nvSpPr>
          <p:spPr bwMode="gray">
            <a:xfrm>
              <a:off x="377374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5" name="Rechteck 234"/>
            <p:cNvSpPr/>
            <p:nvPr userDrawn="true"/>
          </p:nvSpPr>
          <p:spPr bwMode="gray">
            <a:xfrm>
              <a:off x="319768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6" name="Rechteck 235"/>
            <p:cNvSpPr/>
            <p:nvPr userDrawn="true"/>
          </p:nvSpPr>
          <p:spPr bwMode="gray">
            <a:xfrm>
              <a:off x="262161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7" name="Rechteck 236"/>
            <p:cNvSpPr/>
            <p:nvPr userDrawn="true"/>
          </p:nvSpPr>
          <p:spPr bwMode="gray">
            <a:xfrm>
              <a:off x="204555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8" name="Rechteck 237"/>
            <p:cNvSpPr/>
            <p:nvPr userDrawn="true"/>
          </p:nvSpPr>
          <p:spPr bwMode="gray">
            <a:xfrm>
              <a:off x="146948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9" name="Rechteck 238"/>
            <p:cNvSpPr/>
            <p:nvPr userDrawn="true"/>
          </p:nvSpPr>
          <p:spPr bwMode="gray">
            <a:xfrm>
              <a:off x="89342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0" name="Rechteck 239"/>
            <p:cNvSpPr/>
            <p:nvPr userDrawn="true"/>
          </p:nvSpPr>
          <p:spPr bwMode="gray">
            <a:xfrm>
              <a:off x="31736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1" name="Rechteck 240"/>
            <p:cNvSpPr/>
            <p:nvPr userDrawn="true"/>
          </p:nvSpPr>
          <p:spPr bwMode="gray">
            <a:xfrm>
              <a:off x="1126257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2" name="Rechteck 241"/>
            <p:cNvSpPr/>
            <p:nvPr userDrawn="true"/>
          </p:nvSpPr>
          <p:spPr bwMode="gray">
            <a:xfrm>
              <a:off x="1068651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3" name="Rechteck 242"/>
            <p:cNvSpPr/>
            <p:nvPr userDrawn="true"/>
          </p:nvSpPr>
          <p:spPr bwMode="gray">
            <a:xfrm>
              <a:off x="1011044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4" name="Rechteck 243"/>
            <p:cNvSpPr/>
            <p:nvPr userDrawn="true"/>
          </p:nvSpPr>
          <p:spPr bwMode="gray">
            <a:xfrm>
              <a:off x="953438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5" name="Rechteck 244"/>
            <p:cNvSpPr/>
            <p:nvPr userDrawn="true"/>
          </p:nvSpPr>
          <p:spPr bwMode="gray">
            <a:xfrm>
              <a:off x="895832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6" name="Rechteck 245"/>
            <p:cNvSpPr/>
            <p:nvPr userDrawn="true"/>
          </p:nvSpPr>
          <p:spPr bwMode="gray">
            <a:xfrm>
              <a:off x="838225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7" name="Rechteck 246"/>
            <p:cNvSpPr/>
            <p:nvPr userDrawn="true"/>
          </p:nvSpPr>
          <p:spPr bwMode="gray">
            <a:xfrm>
              <a:off x="780619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8" name="Rechteck 247"/>
            <p:cNvSpPr/>
            <p:nvPr userDrawn="true"/>
          </p:nvSpPr>
          <p:spPr bwMode="gray">
            <a:xfrm>
              <a:off x="723012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9" name="Rechteck 248"/>
            <p:cNvSpPr/>
            <p:nvPr userDrawn="true"/>
          </p:nvSpPr>
          <p:spPr bwMode="gray">
            <a:xfrm>
              <a:off x="665406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0" name="Rechteck 249"/>
            <p:cNvSpPr/>
            <p:nvPr userDrawn="true"/>
          </p:nvSpPr>
          <p:spPr bwMode="gray">
            <a:xfrm>
              <a:off x="607800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1" name="Rechteck 250"/>
            <p:cNvSpPr/>
            <p:nvPr userDrawn="true"/>
          </p:nvSpPr>
          <p:spPr bwMode="gray">
            <a:xfrm>
              <a:off x="550193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2" name="Rechteck 251"/>
            <p:cNvSpPr/>
            <p:nvPr userDrawn="true"/>
          </p:nvSpPr>
          <p:spPr bwMode="gray">
            <a:xfrm>
              <a:off x="492587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3" name="Rechteck 252"/>
            <p:cNvSpPr/>
            <p:nvPr userDrawn="true"/>
          </p:nvSpPr>
          <p:spPr bwMode="gray">
            <a:xfrm>
              <a:off x="434980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4" name="Rechteck 253"/>
            <p:cNvSpPr/>
            <p:nvPr userDrawn="true"/>
          </p:nvSpPr>
          <p:spPr bwMode="gray">
            <a:xfrm>
              <a:off x="377374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5" name="Rechteck 254"/>
            <p:cNvSpPr/>
            <p:nvPr userDrawn="true"/>
          </p:nvSpPr>
          <p:spPr bwMode="gray">
            <a:xfrm>
              <a:off x="319768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6" name="Rechteck 255"/>
            <p:cNvSpPr/>
            <p:nvPr userDrawn="true"/>
          </p:nvSpPr>
          <p:spPr bwMode="gray">
            <a:xfrm>
              <a:off x="262161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7" name="Rechteck 256"/>
            <p:cNvSpPr/>
            <p:nvPr userDrawn="true"/>
          </p:nvSpPr>
          <p:spPr bwMode="gray">
            <a:xfrm>
              <a:off x="204555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8" name="Rechteck 257"/>
            <p:cNvSpPr/>
            <p:nvPr userDrawn="true"/>
          </p:nvSpPr>
          <p:spPr bwMode="gray">
            <a:xfrm>
              <a:off x="146948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9" name="Rechteck 258"/>
            <p:cNvSpPr/>
            <p:nvPr userDrawn="true"/>
          </p:nvSpPr>
          <p:spPr bwMode="gray">
            <a:xfrm>
              <a:off x="89342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0" name="Rechteck 259"/>
            <p:cNvSpPr/>
            <p:nvPr userDrawn="true"/>
          </p:nvSpPr>
          <p:spPr bwMode="gray">
            <a:xfrm>
              <a:off x="31736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1" name="Rechteck 260"/>
            <p:cNvSpPr/>
            <p:nvPr userDrawn="true"/>
          </p:nvSpPr>
          <p:spPr bwMode="gray">
            <a:xfrm>
              <a:off x="1126257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2" name="Rechteck 261"/>
            <p:cNvSpPr/>
            <p:nvPr userDrawn="true"/>
          </p:nvSpPr>
          <p:spPr bwMode="gray">
            <a:xfrm>
              <a:off x="1068651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3" name="Rechteck 262"/>
            <p:cNvSpPr/>
            <p:nvPr userDrawn="true"/>
          </p:nvSpPr>
          <p:spPr bwMode="gray">
            <a:xfrm>
              <a:off x="1011044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4" name="Rechteck 263"/>
            <p:cNvSpPr/>
            <p:nvPr userDrawn="true"/>
          </p:nvSpPr>
          <p:spPr bwMode="gray">
            <a:xfrm>
              <a:off x="953438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5" name="Rechteck 264"/>
            <p:cNvSpPr/>
            <p:nvPr userDrawn="true"/>
          </p:nvSpPr>
          <p:spPr bwMode="gray">
            <a:xfrm>
              <a:off x="895832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6" name="Rechteck 265"/>
            <p:cNvSpPr/>
            <p:nvPr userDrawn="true"/>
          </p:nvSpPr>
          <p:spPr bwMode="gray">
            <a:xfrm>
              <a:off x="838225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7" name="Rechteck 266"/>
            <p:cNvSpPr/>
            <p:nvPr userDrawn="true"/>
          </p:nvSpPr>
          <p:spPr bwMode="gray">
            <a:xfrm>
              <a:off x="780619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8" name="Rechteck 267"/>
            <p:cNvSpPr/>
            <p:nvPr userDrawn="true"/>
          </p:nvSpPr>
          <p:spPr bwMode="gray">
            <a:xfrm>
              <a:off x="723012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9" name="Rechteck 268"/>
            <p:cNvSpPr/>
            <p:nvPr userDrawn="true"/>
          </p:nvSpPr>
          <p:spPr bwMode="gray">
            <a:xfrm>
              <a:off x="665406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0" name="Rechteck 269"/>
            <p:cNvSpPr/>
            <p:nvPr userDrawn="true"/>
          </p:nvSpPr>
          <p:spPr bwMode="gray">
            <a:xfrm>
              <a:off x="607800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1" name="Rechteck 270"/>
            <p:cNvSpPr/>
            <p:nvPr userDrawn="true"/>
          </p:nvSpPr>
          <p:spPr bwMode="gray">
            <a:xfrm>
              <a:off x="550193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2" name="Rechteck 271"/>
            <p:cNvSpPr/>
            <p:nvPr userDrawn="true"/>
          </p:nvSpPr>
          <p:spPr bwMode="gray">
            <a:xfrm>
              <a:off x="492587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3" name="Rechteck 272"/>
            <p:cNvSpPr/>
            <p:nvPr userDrawn="true"/>
          </p:nvSpPr>
          <p:spPr bwMode="gray">
            <a:xfrm>
              <a:off x="434980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4" name="Rechteck 273"/>
            <p:cNvSpPr/>
            <p:nvPr userDrawn="true"/>
          </p:nvSpPr>
          <p:spPr bwMode="gray">
            <a:xfrm>
              <a:off x="377374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5" name="Rechteck 274"/>
            <p:cNvSpPr/>
            <p:nvPr userDrawn="true"/>
          </p:nvSpPr>
          <p:spPr bwMode="gray">
            <a:xfrm>
              <a:off x="319768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6" name="Rechteck 275"/>
            <p:cNvSpPr/>
            <p:nvPr userDrawn="true"/>
          </p:nvSpPr>
          <p:spPr bwMode="gray">
            <a:xfrm>
              <a:off x="262161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7" name="Rechteck 276"/>
            <p:cNvSpPr/>
            <p:nvPr userDrawn="true"/>
          </p:nvSpPr>
          <p:spPr bwMode="gray">
            <a:xfrm>
              <a:off x="204555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8" name="Rechteck 277"/>
            <p:cNvSpPr/>
            <p:nvPr userDrawn="true"/>
          </p:nvSpPr>
          <p:spPr bwMode="gray">
            <a:xfrm>
              <a:off x="146948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9" name="Rechteck 278"/>
            <p:cNvSpPr/>
            <p:nvPr userDrawn="true"/>
          </p:nvSpPr>
          <p:spPr bwMode="gray">
            <a:xfrm>
              <a:off x="89342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0" name="Rechteck 279"/>
            <p:cNvSpPr/>
            <p:nvPr userDrawn="true"/>
          </p:nvSpPr>
          <p:spPr bwMode="gray">
            <a:xfrm>
              <a:off x="31736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1" name="Rechteck 280"/>
            <p:cNvSpPr/>
            <p:nvPr userDrawn="true"/>
          </p:nvSpPr>
          <p:spPr bwMode="gray">
            <a:xfrm>
              <a:off x="1126257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2" name="Rechteck 281"/>
            <p:cNvSpPr/>
            <p:nvPr userDrawn="true"/>
          </p:nvSpPr>
          <p:spPr bwMode="gray">
            <a:xfrm>
              <a:off x="1068651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3" name="Rechteck 282"/>
            <p:cNvSpPr/>
            <p:nvPr userDrawn="true"/>
          </p:nvSpPr>
          <p:spPr bwMode="gray">
            <a:xfrm>
              <a:off x="1011044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4" name="Rechteck 283"/>
            <p:cNvSpPr/>
            <p:nvPr userDrawn="true"/>
          </p:nvSpPr>
          <p:spPr bwMode="gray">
            <a:xfrm>
              <a:off x="953438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5" name="Rechteck 284"/>
            <p:cNvSpPr/>
            <p:nvPr userDrawn="true"/>
          </p:nvSpPr>
          <p:spPr bwMode="gray">
            <a:xfrm>
              <a:off x="895832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6" name="Rechteck 285"/>
            <p:cNvSpPr/>
            <p:nvPr userDrawn="true"/>
          </p:nvSpPr>
          <p:spPr bwMode="gray">
            <a:xfrm>
              <a:off x="838225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7" name="Rechteck 286"/>
            <p:cNvSpPr/>
            <p:nvPr userDrawn="true"/>
          </p:nvSpPr>
          <p:spPr bwMode="gray">
            <a:xfrm>
              <a:off x="780619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8" name="Rechteck 287"/>
            <p:cNvSpPr/>
            <p:nvPr userDrawn="true"/>
          </p:nvSpPr>
          <p:spPr bwMode="gray">
            <a:xfrm>
              <a:off x="723012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9" name="Rechteck 288"/>
            <p:cNvSpPr/>
            <p:nvPr userDrawn="true"/>
          </p:nvSpPr>
          <p:spPr bwMode="gray">
            <a:xfrm>
              <a:off x="665406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0" name="Rechteck 289"/>
            <p:cNvSpPr/>
            <p:nvPr userDrawn="true"/>
          </p:nvSpPr>
          <p:spPr bwMode="gray">
            <a:xfrm>
              <a:off x="607800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1" name="Rechteck 290"/>
            <p:cNvSpPr/>
            <p:nvPr userDrawn="true"/>
          </p:nvSpPr>
          <p:spPr bwMode="gray">
            <a:xfrm>
              <a:off x="550193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2" name="Rechteck 291"/>
            <p:cNvSpPr/>
            <p:nvPr userDrawn="true"/>
          </p:nvSpPr>
          <p:spPr bwMode="gray">
            <a:xfrm>
              <a:off x="492587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3" name="Rechteck 292"/>
            <p:cNvSpPr/>
            <p:nvPr userDrawn="true"/>
          </p:nvSpPr>
          <p:spPr bwMode="gray">
            <a:xfrm>
              <a:off x="434980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4" name="Rechteck 293"/>
            <p:cNvSpPr/>
            <p:nvPr userDrawn="true"/>
          </p:nvSpPr>
          <p:spPr bwMode="gray">
            <a:xfrm>
              <a:off x="377374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5" name="Rechteck 294"/>
            <p:cNvSpPr/>
            <p:nvPr userDrawn="true"/>
          </p:nvSpPr>
          <p:spPr bwMode="gray">
            <a:xfrm>
              <a:off x="319768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6" name="Rechteck 295"/>
            <p:cNvSpPr/>
            <p:nvPr userDrawn="true"/>
          </p:nvSpPr>
          <p:spPr bwMode="gray">
            <a:xfrm>
              <a:off x="262161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7" name="Rechteck 296"/>
            <p:cNvSpPr/>
            <p:nvPr userDrawn="true"/>
          </p:nvSpPr>
          <p:spPr bwMode="gray">
            <a:xfrm>
              <a:off x="204555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8" name="Rechteck 297"/>
            <p:cNvSpPr/>
            <p:nvPr userDrawn="true"/>
          </p:nvSpPr>
          <p:spPr bwMode="gray">
            <a:xfrm>
              <a:off x="146948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9" name="Rechteck 298"/>
            <p:cNvSpPr/>
            <p:nvPr userDrawn="true"/>
          </p:nvSpPr>
          <p:spPr bwMode="gray">
            <a:xfrm>
              <a:off x="89342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0" name="Rechteck 299"/>
            <p:cNvSpPr/>
            <p:nvPr userDrawn="true"/>
          </p:nvSpPr>
          <p:spPr bwMode="gray">
            <a:xfrm>
              <a:off x="31736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1" name="Rechteck 300"/>
            <p:cNvSpPr/>
            <p:nvPr userDrawn="true"/>
          </p:nvSpPr>
          <p:spPr bwMode="gray">
            <a:xfrm>
              <a:off x="1126257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2" name="Rechteck 301"/>
            <p:cNvSpPr/>
            <p:nvPr userDrawn="true"/>
          </p:nvSpPr>
          <p:spPr bwMode="gray">
            <a:xfrm>
              <a:off x="1068651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3" name="Rechteck 302"/>
            <p:cNvSpPr/>
            <p:nvPr userDrawn="true"/>
          </p:nvSpPr>
          <p:spPr bwMode="gray">
            <a:xfrm>
              <a:off x="1011044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4" name="Rechteck 303"/>
            <p:cNvSpPr/>
            <p:nvPr userDrawn="true"/>
          </p:nvSpPr>
          <p:spPr bwMode="gray">
            <a:xfrm>
              <a:off x="953438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5" name="Rechteck 304"/>
            <p:cNvSpPr/>
            <p:nvPr userDrawn="true"/>
          </p:nvSpPr>
          <p:spPr bwMode="gray">
            <a:xfrm>
              <a:off x="895832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6" name="Rechteck 305"/>
            <p:cNvSpPr/>
            <p:nvPr userDrawn="true"/>
          </p:nvSpPr>
          <p:spPr bwMode="gray">
            <a:xfrm>
              <a:off x="838225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7" name="Rechteck 306"/>
            <p:cNvSpPr/>
            <p:nvPr userDrawn="true"/>
          </p:nvSpPr>
          <p:spPr bwMode="gray">
            <a:xfrm>
              <a:off x="780619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8" name="Rechteck 307"/>
            <p:cNvSpPr/>
            <p:nvPr userDrawn="true"/>
          </p:nvSpPr>
          <p:spPr bwMode="gray">
            <a:xfrm>
              <a:off x="723012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9" name="Rechteck 308"/>
            <p:cNvSpPr/>
            <p:nvPr userDrawn="true"/>
          </p:nvSpPr>
          <p:spPr bwMode="gray">
            <a:xfrm>
              <a:off x="665406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0" name="Rechteck 309"/>
            <p:cNvSpPr/>
            <p:nvPr userDrawn="true"/>
          </p:nvSpPr>
          <p:spPr bwMode="gray">
            <a:xfrm>
              <a:off x="607800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1" name="Rechteck 310"/>
            <p:cNvSpPr/>
            <p:nvPr userDrawn="true"/>
          </p:nvSpPr>
          <p:spPr bwMode="gray">
            <a:xfrm>
              <a:off x="550193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2" name="Rechteck 311"/>
            <p:cNvSpPr/>
            <p:nvPr userDrawn="true"/>
          </p:nvSpPr>
          <p:spPr bwMode="gray">
            <a:xfrm>
              <a:off x="492587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3" name="Rechteck 312"/>
            <p:cNvSpPr/>
            <p:nvPr userDrawn="true"/>
          </p:nvSpPr>
          <p:spPr bwMode="gray">
            <a:xfrm>
              <a:off x="434980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4" name="Rechteck 313"/>
            <p:cNvSpPr/>
            <p:nvPr userDrawn="true"/>
          </p:nvSpPr>
          <p:spPr bwMode="gray">
            <a:xfrm>
              <a:off x="377374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5" name="Rechteck 314"/>
            <p:cNvSpPr/>
            <p:nvPr userDrawn="true"/>
          </p:nvSpPr>
          <p:spPr bwMode="gray">
            <a:xfrm>
              <a:off x="319768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6" name="Rechteck 315"/>
            <p:cNvSpPr/>
            <p:nvPr userDrawn="true"/>
          </p:nvSpPr>
          <p:spPr bwMode="gray">
            <a:xfrm>
              <a:off x="262161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7" name="Rechteck 316"/>
            <p:cNvSpPr/>
            <p:nvPr userDrawn="true"/>
          </p:nvSpPr>
          <p:spPr bwMode="gray">
            <a:xfrm>
              <a:off x="204555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8" name="Rechteck 317"/>
            <p:cNvSpPr/>
            <p:nvPr userDrawn="true"/>
          </p:nvSpPr>
          <p:spPr bwMode="gray">
            <a:xfrm>
              <a:off x="146948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9" name="Rechteck 318"/>
            <p:cNvSpPr/>
            <p:nvPr userDrawn="true"/>
          </p:nvSpPr>
          <p:spPr bwMode="gray">
            <a:xfrm>
              <a:off x="89342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0" name="Rechteck 319"/>
            <p:cNvSpPr/>
            <p:nvPr userDrawn="true"/>
          </p:nvSpPr>
          <p:spPr bwMode="gray">
            <a:xfrm>
              <a:off x="31736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1" name="Rechteck 320"/>
            <p:cNvSpPr/>
            <p:nvPr userDrawn="true"/>
          </p:nvSpPr>
          <p:spPr bwMode="gray">
            <a:xfrm>
              <a:off x="1126257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2" name="Rechteck 321"/>
            <p:cNvSpPr/>
            <p:nvPr userDrawn="true"/>
          </p:nvSpPr>
          <p:spPr bwMode="gray">
            <a:xfrm>
              <a:off x="1068651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3" name="Rechteck 322"/>
            <p:cNvSpPr/>
            <p:nvPr userDrawn="true"/>
          </p:nvSpPr>
          <p:spPr bwMode="gray">
            <a:xfrm>
              <a:off x="1011044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4" name="Rechteck 323"/>
            <p:cNvSpPr/>
            <p:nvPr userDrawn="true"/>
          </p:nvSpPr>
          <p:spPr bwMode="gray">
            <a:xfrm>
              <a:off x="953438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5" name="Rechteck 324"/>
            <p:cNvSpPr/>
            <p:nvPr userDrawn="true"/>
          </p:nvSpPr>
          <p:spPr bwMode="gray">
            <a:xfrm>
              <a:off x="895832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6" name="Rechteck 325"/>
            <p:cNvSpPr/>
            <p:nvPr userDrawn="true"/>
          </p:nvSpPr>
          <p:spPr bwMode="gray">
            <a:xfrm>
              <a:off x="838225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7" name="Rechteck 326"/>
            <p:cNvSpPr/>
            <p:nvPr userDrawn="true"/>
          </p:nvSpPr>
          <p:spPr bwMode="gray">
            <a:xfrm>
              <a:off x="780619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8" name="Rechteck 327"/>
            <p:cNvSpPr/>
            <p:nvPr userDrawn="true"/>
          </p:nvSpPr>
          <p:spPr bwMode="gray">
            <a:xfrm>
              <a:off x="723012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9" name="Rechteck 328"/>
            <p:cNvSpPr/>
            <p:nvPr userDrawn="true"/>
          </p:nvSpPr>
          <p:spPr bwMode="gray">
            <a:xfrm>
              <a:off x="665406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0" name="Rechteck 329"/>
            <p:cNvSpPr/>
            <p:nvPr userDrawn="true"/>
          </p:nvSpPr>
          <p:spPr bwMode="gray">
            <a:xfrm>
              <a:off x="607800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1" name="Rechteck 330"/>
            <p:cNvSpPr/>
            <p:nvPr userDrawn="true"/>
          </p:nvSpPr>
          <p:spPr bwMode="gray">
            <a:xfrm>
              <a:off x="550193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2" name="Rechteck 331"/>
            <p:cNvSpPr/>
            <p:nvPr userDrawn="true"/>
          </p:nvSpPr>
          <p:spPr bwMode="gray">
            <a:xfrm>
              <a:off x="492587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3" name="Rechteck 332"/>
            <p:cNvSpPr/>
            <p:nvPr userDrawn="true"/>
          </p:nvSpPr>
          <p:spPr bwMode="gray">
            <a:xfrm>
              <a:off x="434980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4" name="Rechteck 333"/>
            <p:cNvSpPr/>
            <p:nvPr userDrawn="true"/>
          </p:nvSpPr>
          <p:spPr bwMode="gray">
            <a:xfrm>
              <a:off x="377374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5" name="Rechteck 334"/>
            <p:cNvSpPr/>
            <p:nvPr userDrawn="true"/>
          </p:nvSpPr>
          <p:spPr bwMode="gray">
            <a:xfrm>
              <a:off x="319768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6" name="Rechteck 335"/>
            <p:cNvSpPr/>
            <p:nvPr userDrawn="true"/>
          </p:nvSpPr>
          <p:spPr bwMode="gray">
            <a:xfrm>
              <a:off x="262161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7" name="Rechteck 336"/>
            <p:cNvSpPr/>
            <p:nvPr userDrawn="true"/>
          </p:nvSpPr>
          <p:spPr bwMode="gray">
            <a:xfrm>
              <a:off x="204555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8" name="Rechteck 337"/>
            <p:cNvSpPr/>
            <p:nvPr userDrawn="true"/>
          </p:nvSpPr>
          <p:spPr bwMode="gray">
            <a:xfrm>
              <a:off x="146948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9" name="Rechteck 338"/>
            <p:cNvSpPr/>
            <p:nvPr userDrawn="true"/>
          </p:nvSpPr>
          <p:spPr bwMode="gray">
            <a:xfrm>
              <a:off x="89342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0" name="Rechteck 339"/>
            <p:cNvSpPr/>
            <p:nvPr userDrawn="true"/>
          </p:nvSpPr>
          <p:spPr bwMode="gray">
            <a:xfrm>
              <a:off x="31736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1" name="Rechteck 340"/>
            <p:cNvSpPr/>
            <p:nvPr userDrawn="true"/>
          </p:nvSpPr>
          <p:spPr bwMode="gray">
            <a:xfrm>
              <a:off x="1126257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2" name="Rechteck 341"/>
            <p:cNvSpPr/>
            <p:nvPr userDrawn="true"/>
          </p:nvSpPr>
          <p:spPr bwMode="gray">
            <a:xfrm>
              <a:off x="1068651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3" name="Rechteck 342"/>
            <p:cNvSpPr/>
            <p:nvPr userDrawn="true"/>
          </p:nvSpPr>
          <p:spPr bwMode="gray">
            <a:xfrm>
              <a:off x="1011044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4" name="Rechteck 343"/>
            <p:cNvSpPr/>
            <p:nvPr userDrawn="true"/>
          </p:nvSpPr>
          <p:spPr bwMode="gray">
            <a:xfrm>
              <a:off x="953438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5" name="Rechteck 344"/>
            <p:cNvSpPr/>
            <p:nvPr userDrawn="true"/>
          </p:nvSpPr>
          <p:spPr bwMode="gray">
            <a:xfrm>
              <a:off x="895832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6" name="Rechteck 345"/>
            <p:cNvSpPr/>
            <p:nvPr userDrawn="true"/>
          </p:nvSpPr>
          <p:spPr bwMode="gray">
            <a:xfrm>
              <a:off x="838225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7" name="Rechteck 346"/>
            <p:cNvSpPr/>
            <p:nvPr userDrawn="true"/>
          </p:nvSpPr>
          <p:spPr bwMode="gray">
            <a:xfrm>
              <a:off x="780619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8" name="Rechteck 347"/>
            <p:cNvSpPr/>
            <p:nvPr userDrawn="true"/>
          </p:nvSpPr>
          <p:spPr bwMode="gray">
            <a:xfrm>
              <a:off x="723012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9" name="Rechteck 348"/>
            <p:cNvSpPr/>
            <p:nvPr userDrawn="true"/>
          </p:nvSpPr>
          <p:spPr bwMode="gray">
            <a:xfrm>
              <a:off x="665406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0" name="Rechteck 349"/>
            <p:cNvSpPr/>
            <p:nvPr userDrawn="true"/>
          </p:nvSpPr>
          <p:spPr bwMode="gray">
            <a:xfrm>
              <a:off x="607800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1" name="Rechteck 350"/>
            <p:cNvSpPr/>
            <p:nvPr userDrawn="true"/>
          </p:nvSpPr>
          <p:spPr bwMode="gray">
            <a:xfrm>
              <a:off x="550193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2" name="Rechteck 351"/>
            <p:cNvSpPr/>
            <p:nvPr userDrawn="true"/>
          </p:nvSpPr>
          <p:spPr bwMode="gray">
            <a:xfrm>
              <a:off x="492587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3" name="Rechteck 352"/>
            <p:cNvSpPr/>
            <p:nvPr userDrawn="true"/>
          </p:nvSpPr>
          <p:spPr bwMode="gray">
            <a:xfrm>
              <a:off x="434980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4" name="Rechteck 353"/>
            <p:cNvSpPr/>
            <p:nvPr userDrawn="true"/>
          </p:nvSpPr>
          <p:spPr bwMode="gray">
            <a:xfrm>
              <a:off x="377374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5" name="Rechteck 354"/>
            <p:cNvSpPr/>
            <p:nvPr userDrawn="true"/>
          </p:nvSpPr>
          <p:spPr bwMode="gray">
            <a:xfrm>
              <a:off x="319768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6" name="Rechteck 355"/>
            <p:cNvSpPr/>
            <p:nvPr userDrawn="true"/>
          </p:nvSpPr>
          <p:spPr bwMode="gray">
            <a:xfrm>
              <a:off x="262161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7" name="Rechteck 356"/>
            <p:cNvSpPr/>
            <p:nvPr userDrawn="true"/>
          </p:nvSpPr>
          <p:spPr bwMode="gray">
            <a:xfrm>
              <a:off x="204555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8" name="Rechteck 357"/>
            <p:cNvSpPr/>
            <p:nvPr userDrawn="true"/>
          </p:nvSpPr>
          <p:spPr bwMode="gray">
            <a:xfrm>
              <a:off x="146948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9" name="Rechteck 358"/>
            <p:cNvSpPr/>
            <p:nvPr userDrawn="true"/>
          </p:nvSpPr>
          <p:spPr bwMode="gray">
            <a:xfrm>
              <a:off x="89342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0" name="Rechteck 359"/>
            <p:cNvSpPr/>
            <p:nvPr userDrawn="true"/>
          </p:nvSpPr>
          <p:spPr bwMode="gray">
            <a:xfrm>
              <a:off x="31736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1" name="Rechteck 360"/>
            <p:cNvSpPr/>
            <p:nvPr userDrawn="true"/>
          </p:nvSpPr>
          <p:spPr bwMode="gray">
            <a:xfrm>
              <a:off x="1126257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2" name="Rechteck 361"/>
            <p:cNvSpPr/>
            <p:nvPr userDrawn="true"/>
          </p:nvSpPr>
          <p:spPr bwMode="gray">
            <a:xfrm>
              <a:off x="1068651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3" name="Rechteck 362"/>
            <p:cNvSpPr/>
            <p:nvPr userDrawn="true"/>
          </p:nvSpPr>
          <p:spPr bwMode="gray">
            <a:xfrm>
              <a:off x="1011044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4" name="Rechteck 363"/>
            <p:cNvSpPr/>
            <p:nvPr userDrawn="true"/>
          </p:nvSpPr>
          <p:spPr bwMode="gray">
            <a:xfrm>
              <a:off x="953438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5" name="Rechteck 364"/>
            <p:cNvSpPr/>
            <p:nvPr userDrawn="true"/>
          </p:nvSpPr>
          <p:spPr bwMode="gray">
            <a:xfrm>
              <a:off x="895832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6" name="Rechteck 365"/>
            <p:cNvSpPr/>
            <p:nvPr userDrawn="true"/>
          </p:nvSpPr>
          <p:spPr bwMode="gray">
            <a:xfrm>
              <a:off x="838225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7" name="Rechteck 366"/>
            <p:cNvSpPr/>
            <p:nvPr userDrawn="true"/>
          </p:nvSpPr>
          <p:spPr bwMode="gray">
            <a:xfrm>
              <a:off x="780619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8" name="Rechteck 367"/>
            <p:cNvSpPr/>
            <p:nvPr userDrawn="true"/>
          </p:nvSpPr>
          <p:spPr bwMode="gray">
            <a:xfrm>
              <a:off x="723012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9" name="Rechteck 368"/>
            <p:cNvSpPr/>
            <p:nvPr userDrawn="true"/>
          </p:nvSpPr>
          <p:spPr bwMode="gray">
            <a:xfrm>
              <a:off x="665406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0" name="Rechteck 369"/>
            <p:cNvSpPr/>
            <p:nvPr userDrawn="true"/>
          </p:nvSpPr>
          <p:spPr bwMode="gray">
            <a:xfrm>
              <a:off x="607800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1" name="Rechteck 370"/>
            <p:cNvSpPr/>
            <p:nvPr userDrawn="true"/>
          </p:nvSpPr>
          <p:spPr bwMode="gray">
            <a:xfrm>
              <a:off x="550193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2" name="Rechteck 371"/>
            <p:cNvSpPr/>
            <p:nvPr userDrawn="true"/>
          </p:nvSpPr>
          <p:spPr bwMode="gray">
            <a:xfrm>
              <a:off x="492587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3" name="Rechteck 372"/>
            <p:cNvSpPr/>
            <p:nvPr userDrawn="true"/>
          </p:nvSpPr>
          <p:spPr bwMode="gray">
            <a:xfrm>
              <a:off x="434980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4" name="Rechteck 373"/>
            <p:cNvSpPr/>
            <p:nvPr userDrawn="true"/>
          </p:nvSpPr>
          <p:spPr bwMode="gray">
            <a:xfrm>
              <a:off x="377374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5" name="Rechteck 374"/>
            <p:cNvSpPr/>
            <p:nvPr userDrawn="true"/>
          </p:nvSpPr>
          <p:spPr bwMode="gray">
            <a:xfrm>
              <a:off x="319768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6" name="Rechteck 375"/>
            <p:cNvSpPr/>
            <p:nvPr userDrawn="true"/>
          </p:nvSpPr>
          <p:spPr bwMode="gray">
            <a:xfrm>
              <a:off x="262161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7" name="Rechteck 376"/>
            <p:cNvSpPr/>
            <p:nvPr userDrawn="true"/>
          </p:nvSpPr>
          <p:spPr bwMode="gray">
            <a:xfrm>
              <a:off x="204555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8" name="Rechteck 377"/>
            <p:cNvSpPr/>
            <p:nvPr userDrawn="true"/>
          </p:nvSpPr>
          <p:spPr bwMode="gray">
            <a:xfrm>
              <a:off x="146948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9" name="Rechteck 378"/>
            <p:cNvSpPr/>
            <p:nvPr userDrawn="true"/>
          </p:nvSpPr>
          <p:spPr bwMode="gray">
            <a:xfrm>
              <a:off x="89342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0" name="Rechteck 379"/>
            <p:cNvSpPr/>
            <p:nvPr userDrawn="true"/>
          </p:nvSpPr>
          <p:spPr bwMode="gray">
            <a:xfrm>
              <a:off x="31736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1" name="Rechteck 380"/>
            <p:cNvSpPr/>
            <p:nvPr userDrawn="true"/>
          </p:nvSpPr>
          <p:spPr bwMode="gray">
            <a:xfrm>
              <a:off x="1183864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2" name="Rechteck 381"/>
            <p:cNvSpPr/>
            <p:nvPr userDrawn="true"/>
          </p:nvSpPr>
          <p:spPr bwMode="gray">
            <a:xfrm>
              <a:off x="1183864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3" name="Rechteck 382"/>
            <p:cNvSpPr/>
            <p:nvPr userDrawn="true"/>
          </p:nvSpPr>
          <p:spPr bwMode="gray">
            <a:xfrm>
              <a:off x="1183864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4" name="Rechteck 383"/>
            <p:cNvSpPr/>
            <p:nvPr userDrawn="true"/>
          </p:nvSpPr>
          <p:spPr bwMode="gray">
            <a:xfrm>
              <a:off x="1183864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5" name="Rechteck 384"/>
            <p:cNvSpPr/>
            <p:nvPr userDrawn="true"/>
          </p:nvSpPr>
          <p:spPr bwMode="gray">
            <a:xfrm>
              <a:off x="1183864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6" name="Rechteck 385"/>
            <p:cNvSpPr/>
            <p:nvPr userDrawn="true"/>
          </p:nvSpPr>
          <p:spPr bwMode="gray">
            <a:xfrm>
              <a:off x="1183864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7" name="Rechteck 386"/>
            <p:cNvSpPr/>
            <p:nvPr userDrawn="true"/>
          </p:nvSpPr>
          <p:spPr bwMode="gray">
            <a:xfrm>
              <a:off x="1183864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8" name="Rechteck 387"/>
            <p:cNvSpPr/>
            <p:nvPr userDrawn="true"/>
          </p:nvSpPr>
          <p:spPr bwMode="gray">
            <a:xfrm>
              <a:off x="1183864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9" name="Rechteck 388"/>
            <p:cNvSpPr/>
            <p:nvPr userDrawn="true"/>
          </p:nvSpPr>
          <p:spPr bwMode="gray">
            <a:xfrm>
              <a:off x="1183864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</p:grpSp>
      <p:grpSp>
        <p:nvGrpSpPr>
          <p:cNvPr id="395" name="Gruppieren 394"/>
          <p:cNvGrpSpPr/>
          <p:nvPr userDrawn="true"/>
        </p:nvGrpSpPr>
        <p:grpSpPr>
          <a:xfrm>
            <a:off x="838831" y="2082829"/>
            <a:ext cx="2448000" cy="0"/>
            <a:chOff x="983432" y="2082829"/>
            <a:chExt cx="2448000" cy="0"/>
          </a:xfrm>
        </p:grpSpPr>
        <p:cxnSp>
          <p:nvCxnSpPr>
            <p:cNvPr id="396" name="Line"/>
            <p:cNvCxnSpPr/>
            <p:nvPr userDrawn="true"/>
          </p:nvCxnSpPr>
          <p:spPr bwMode="gray">
            <a:xfrm>
              <a:off x="983432" y="2082829"/>
              <a:ext cx="2448000" cy="0"/>
            </a:xfrm>
            <a:prstGeom prst="line">
              <a:avLst/>
            </a:prstGeom>
            <a:ln w="1047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Line"/>
            <p:cNvCxnSpPr/>
            <p:nvPr userDrawn="true"/>
          </p:nvCxnSpPr>
          <p:spPr bwMode="gray">
            <a:xfrm>
              <a:off x="1056000" y="2082829"/>
              <a:ext cx="2303696" cy="0"/>
            </a:xfrm>
            <a:prstGeom prst="line">
              <a:avLst/>
            </a:prstGeom>
            <a:ln w="38100">
              <a:solidFill>
                <a:srgbClr val="519F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8" name="Shape"/>
          <p:cNvSpPr/>
          <p:nvPr userDrawn="true"/>
        </p:nvSpPr>
        <p:spPr bwMode="gray">
          <a:xfrm>
            <a:off x="4367808" y="2060848"/>
            <a:ext cx="5775177" cy="3463099"/>
          </a:xfrm>
          <a:custGeom>
            <a:avLst/>
            <a:gdLst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170039 w 8604027"/>
              <a:gd name="connsiteY2" fmla="*/ 4301966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02506 w 8604029"/>
              <a:gd name="connsiteY2" fmla="*/ 3984076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046854 w 8604027"/>
              <a:gd name="connsiteY2" fmla="*/ 4091749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50550 w 8604029"/>
              <a:gd name="connsiteY2" fmla="*/ 4107130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576335 w 8604028"/>
              <a:gd name="connsiteY2" fmla="*/ 3411651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98802 w 8604028"/>
              <a:gd name="connsiteY2" fmla="*/ 3812078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905914 w 8604028"/>
              <a:gd name="connsiteY2" fmla="*/ 3827884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70437 w 8604028"/>
              <a:gd name="connsiteY2" fmla="*/ 3745075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84628 w 8604028"/>
              <a:gd name="connsiteY2" fmla="*/ 3827883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04028" h="5734812" fill="norm" stroke="true" extrusionOk="true">
                <a:moveTo>
                  <a:pt x="0" y="857"/>
                </a:moveTo>
                <a:lnTo>
                  <a:pt x="8604028" y="0"/>
                </a:lnTo>
                <a:lnTo>
                  <a:pt x="6884628" y="3827883"/>
                </a:lnTo>
                <a:lnTo>
                  <a:pt x="0" y="5734812"/>
                </a:lnTo>
                <a:lnTo>
                  <a:pt x="0" y="857"/>
                </a:lnTo>
                <a:close/>
              </a:path>
            </a:pathLst>
          </a:custGeom>
          <a:solidFill>
            <a:schemeClr val="bg1"/>
          </a:solidFill>
          <a:ln w="76200" cap="flat">
            <a:solidFill>
              <a:schemeClr val="bg1"/>
            </a:solidFill>
            <a:prstDash val="solid"/>
            <a:miter/>
          </a:ln>
        </p:spPr>
        <p:txBody>
          <a:bodyPr anchor="ctr" rtlCol="false"/>
          <a:lstStyle/>
          <a:p>
            <a:endParaRPr dirty="false" lang="en-GB"/>
          </a:p>
        </p:txBody>
      </p:sp>
      <p:sp>
        <p:nvSpPr>
          <p:cNvPr id="399" name="Bildplatzhalter 398"/>
          <p:cNvSpPr>
            <a:spLocks noGrp="true"/>
          </p:cNvSpPr>
          <p:nvPr>
            <p:ph type="pic" sz="quarter" idx="13" hasCustomPrompt="true"/>
          </p:nvPr>
        </p:nvSpPr>
        <p:spPr bwMode="gray">
          <a:xfrm>
            <a:off x="4367809" y="2061400"/>
            <a:ext cx="5760640" cy="3463099"/>
          </a:xfrm>
          <a:custGeom>
            <a:avLst/>
            <a:gdLst>
              <a:gd name="connsiteX0" fmla="*/ 5760640 w 5760640"/>
              <a:gd name="connsiteY0" fmla="*/ 0 h 3463099"/>
              <a:gd name="connsiteX1" fmla="*/ 4609453 w 5760640"/>
              <a:gd name="connsiteY1" fmla="*/ 2311556 h 3463099"/>
              <a:gd name="connsiteX2" fmla="*/ 0 w 5760640"/>
              <a:gd name="connsiteY2" fmla="*/ 3463099 h 3463099"/>
              <a:gd name="connsiteX3" fmla="*/ 0 w 5760640"/>
              <a:gd name="connsiteY3" fmla="*/ 518 h 346309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0640" h="3463099" fill="norm" stroke="true" extrusionOk="true">
                <a:moveTo>
                  <a:pt x="5760640" y="0"/>
                </a:moveTo>
                <a:lnTo>
                  <a:pt x="4609453" y="2311556"/>
                </a:lnTo>
                <a:lnTo>
                  <a:pt x="0" y="3463099"/>
                </a:lnTo>
                <a:lnTo>
                  <a:pt x="0" y="518"/>
                </a:lnTo>
                <a:close/>
              </a:path>
            </a:pathLst>
          </a:custGeom>
          <a:solidFill>
            <a:srgbClr val="519FBC"/>
          </a:solidFill>
        </p:spPr>
        <p:txBody>
          <a:bodyPr wrap="square">
            <a:noAutofit/>
          </a:bodyPr>
          <a:lstStyle>
            <a:lvl1pPr algn="ctr"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391" name="Title"/>
          <p:cNvSpPr>
            <a:spLocks noGrp="true"/>
          </p:cNvSpPr>
          <p:nvPr>
            <p:ph type="ctrTitle" hasCustomPrompt="true"/>
          </p:nvPr>
        </p:nvSpPr>
        <p:spPr bwMode="gray">
          <a:xfrm>
            <a:off x="695400" y="2564904"/>
            <a:ext cx="2952000" cy="11520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anchor="t" lIns="216000" tIns="36000" rIns="216000">
            <a:noAutofit/>
          </a:bodyPr>
          <a:lstStyle>
            <a:lvl1pPr algn="l">
              <a:lnSpc>
                <a:spcPct val="90000"/>
              </a:lnSpc>
              <a:defRPr sz="2400"/>
            </a:lvl1pPr>
          </a:lstStyle>
          <a:p>
            <a:r>
              <a:rPr dirty="false" lang="en-GB"/>
              <a:t>Insert your long title here in max. three lines</a:t>
            </a:r>
          </a:p>
        </p:txBody>
      </p:sp>
      <p:sp>
        <p:nvSpPr>
          <p:cNvPr id="392" name="Subtitle 2"/>
          <p:cNvSpPr>
            <a:spLocks noGrp="true"/>
          </p:cNvSpPr>
          <p:nvPr>
            <p:ph type="subTitle" idx="1" hasCustomPrompt="true"/>
          </p:nvPr>
        </p:nvSpPr>
        <p:spPr bwMode="gray">
          <a:xfrm>
            <a:off x="695400" y="3717032"/>
            <a:ext cx="2952000" cy="1202385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9pPr>
          </a:lstStyle>
          <a:p>
            <a:r>
              <a:rPr dirty="false" lang="en-GB"/>
              <a:t>Insert here your subtitle</a:t>
            </a:r>
          </a:p>
        </p:txBody>
      </p:sp>
      <p:sp>
        <p:nvSpPr>
          <p:cNvPr id="393" name="Author"/>
          <p:cNvSpPr>
            <a:spLocks noGrp="true"/>
          </p:cNvSpPr>
          <p:nvPr>
            <p:ph type="body" sz="quarter" idx="14" hasCustomPrompt="true"/>
          </p:nvPr>
        </p:nvSpPr>
        <p:spPr bwMode="gray">
          <a:xfrm>
            <a:off x="695400" y="4869160"/>
            <a:ext cx="2952000" cy="2160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anchor="b" lIns="216000" rIns="216000" wrap="square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1200">
                <a:latin typeface="+mj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9pPr>
          </a:lstStyle>
          <a:p>
            <a:pPr lvl="0"/>
            <a:r>
              <a:rPr dirty="false" lang="en-GB"/>
              <a:t>First name Last name</a:t>
            </a:r>
          </a:p>
        </p:txBody>
      </p:sp>
      <p:sp>
        <p:nvSpPr>
          <p:cNvPr id="394" name="Department, Date"/>
          <p:cNvSpPr>
            <a:spLocks noGrp="true"/>
          </p:cNvSpPr>
          <p:nvPr>
            <p:ph type="body" sz="quarter" idx="15" hasCustomPrompt="true"/>
          </p:nvPr>
        </p:nvSpPr>
        <p:spPr bwMode="gray">
          <a:xfrm>
            <a:off x="695400" y="5085160"/>
            <a:ext cx="2952000" cy="720104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 wrap="square"/>
          <a:lstStyle>
            <a:lvl1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9pPr>
          </a:lstStyle>
          <a:p>
            <a:pPr lvl="0"/>
            <a:r>
              <a:rPr dirty="false" lang="en-GB"/>
              <a:t>Department</a:t>
            </a:r>
            <a:br>
              <a:rPr dirty="false" lang="en-GB"/>
            </a:br>
            <a:r>
              <a:rPr dirty="false" lang="en-GB"/>
              <a:t>DD/MM/YYYY</a:t>
            </a:r>
          </a:p>
        </p:txBody>
      </p:sp>
      <p:pic>
        <p:nvPicPr>
          <p:cNvPr id="3" name="Picture 2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>
          <a:xfrm>
            <a:off x="10130399" y="334800"/>
            <a:ext cx="1364400" cy="57932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 showMasterSp="0">
  <p:cSld name="Title with picture |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 userDrawn="true"/>
        </p:nvGrpSpPr>
        <p:grpSpPr>
          <a:xfrm>
            <a:off x="317360" y="1484784"/>
            <a:ext cx="11539280" cy="4626512"/>
            <a:chOff x="317360" y="1484784"/>
            <a:chExt cx="11539280" cy="4626512"/>
          </a:xfrm>
          <a:solidFill>
            <a:schemeClr val="tx1"/>
          </a:solidFill>
        </p:grpSpPr>
        <p:sp>
          <p:nvSpPr>
            <p:cNvPr id="8" name="Rechteck 7"/>
            <p:cNvSpPr/>
            <p:nvPr userDrawn="true"/>
          </p:nvSpPr>
          <p:spPr bwMode="gray">
            <a:xfrm>
              <a:off x="11262576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" name="Rechteck 8"/>
            <p:cNvSpPr/>
            <p:nvPr userDrawn="true"/>
          </p:nvSpPr>
          <p:spPr bwMode="gray">
            <a:xfrm>
              <a:off x="10686512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1" name="Rechteck 10"/>
            <p:cNvSpPr/>
            <p:nvPr userDrawn="true"/>
          </p:nvSpPr>
          <p:spPr bwMode="gray">
            <a:xfrm>
              <a:off x="10110448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" name="Rechteck 11"/>
            <p:cNvSpPr/>
            <p:nvPr userDrawn="true"/>
          </p:nvSpPr>
          <p:spPr bwMode="gray">
            <a:xfrm>
              <a:off x="9534384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" name="Rechteck 28"/>
            <p:cNvSpPr/>
            <p:nvPr userDrawn="true"/>
          </p:nvSpPr>
          <p:spPr bwMode="gray">
            <a:xfrm>
              <a:off x="8958320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" name="Rechteck 39"/>
            <p:cNvSpPr/>
            <p:nvPr userDrawn="true"/>
          </p:nvSpPr>
          <p:spPr bwMode="gray">
            <a:xfrm>
              <a:off x="8382256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2" name="Rechteck 171"/>
            <p:cNvSpPr/>
            <p:nvPr userDrawn="true"/>
          </p:nvSpPr>
          <p:spPr bwMode="gray">
            <a:xfrm>
              <a:off x="7806192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3" name="Rechteck 172"/>
            <p:cNvSpPr/>
            <p:nvPr userDrawn="true"/>
          </p:nvSpPr>
          <p:spPr bwMode="gray">
            <a:xfrm>
              <a:off x="7230128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09" name="Rechteck 208"/>
            <p:cNvSpPr/>
            <p:nvPr userDrawn="true"/>
          </p:nvSpPr>
          <p:spPr bwMode="gray">
            <a:xfrm>
              <a:off x="6654064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0" name="Rechteck 209"/>
            <p:cNvSpPr/>
            <p:nvPr userDrawn="true"/>
          </p:nvSpPr>
          <p:spPr bwMode="gray">
            <a:xfrm>
              <a:off x="6078000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1" name="Rechteck 210"/>
            <p:cNvSpPr/>
            <p:nvPr userDrawn="true"/>
          </p:nvSpPr>
          <p:spPr bwMode="gray">
            <a:xfrm>
              <a:off x="5501936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2" name="Rechteck 211"/>
            <p:cNvSpPr/>
            <p:nvPr userDrawn="true"/>
          </p:nvSpPr>
          <p:spPr bwMode="gray">
            <a:xfrm>
              <a:off x="4925872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3" name="Rechteck 212"/>
            <p:cNvSpPr/>
            <p:nvPr userDrawn="true"/>
          </p:nvSpPr>
          <p:spPr bwMode="gray">
            <a:xfrm>
              <a:off x="4349808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4" name="Rechteck 213"/>
            <p:cNvSpPr/>
            <p:nvPr userDrawn="true"/>
          </p:nvSpPr>
          <p:spPr bwMode="gray">
            <a:xfrm>
              <a:off x="3773744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5" name="Rechteck 214"/>
            <p:cNvSpPr/>
            <p:nvPr userDrawn="true"/>
          </p:nvSpPr>
          <p:spPr bwMode="gray">
            <a:xfrm>
              <a:off x="3197680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6" name="Rechteck 215"/>
            <p:cNvSpPr/>
            <p:nvPr userDrawn="true"/>
          </p:nvSpPr>
          <p:spPr bwMode="gray">
            <a:xfrm>
              <a:off x="2621616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7" name="Rechteck 216"/>
            <p:cNvSpPr/>
            <p:nvPr userDrawn="true"/>
          </p:nvSpPr>
          <p:spPr bwMode="gray">
            <a:xfrm>
              <a:off x="2045552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8" name="Rechteck 217"/>
            <p:cNvSpPr/>
            <p:nvPr userDrawn="true"/>
          </p:nvSpPr>
          <p:spPr bwMode="gray">
            <a:xfrm>
              <a:off x="1469488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9" name="Rechteck 218"/>
            <p:cNvSpPr/>
            <p:nvPr userDrawn="true"/>
          </p:nvSpPr>
          <p:spPr bwMode="gray">
            <a:xfrm>
              <a:off x="893424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0" name="Rechteck 219"/>
            <p:cNvSpPr/>
            <p:nvPr userDrawn="true"/>
          </p:nvSpPr>
          <p:spPr bwMode="gray">
            <a:xfrm>
              <a:off x="317360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1" name="Rechteck 220"/>
            <p:cNvSpPr/>
            <p:nvPr userDrawn="true"/>
          </p:nvSpPr>
          <p:spPr bwMode="gray">
            <a:xfrm>
              <a:off x="11262576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2" name="Rechteck 221"/>
            <p:cNvSpPr/>
            <p:nvPr userDrawn="true"/>
          </p:nvSpPr>
          <p:spPr bwMode="gray">
            <a:xfrm>
              <a:off x="10686512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3" name="Rechteck 222"/>
            <p:cNvSpPr/>
            <p:nvPr userDrawn="true"/>
          </p:nvSpPr>
          <p:spPr bwMode="gray">
            <a:xfrm>
              <a:off x="10110448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4" name="Rechteck 223"/>
            <p:cNvSpPr/>
            <p:nvPr userDrawn="true"/>
          </p:nvSpPr>
          <p:spPr bwMode="gray">
            <a:xfrm>
              <a:off x="9534384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5" name="Rechteck 224"/>
            <p:cNvSpPr/>
            <p:nvPr userDrawn="true"/>
          </p:nvSpPr>
          <p:spPr bwMode="gray">
            <a:xfrm>
              <a:off x="8958320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6" name="Rechteck 225"/>
            <p:cNvSpPr/>
            <p:nvPr userDrawn="true"/>
          </p:nvSpPr>
          <p:spPr bwMode="gray">
            <a:xfrm>
              <a:off x="8382256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7" name="Rechteck 226"/>
            <p:cNvSpPr/>
            <p:nvPr userDrawn="true"/>
          </p:nvSpPr>
          <p:spPr bwMode="gray">
            <a:xfrm>
              <a:off x="7806192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8" name="Rechteck 227"/>
            <p:cNvSpPr/>
            <p:nvPr userDrawn="true"/>
          </p:nvSpPr>
          <p:spPr bwMode="gray">
            <a:xfrm>
              <a:off x="7230128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9" name="Rechteck 228"/>
            <p:cNvSpPr/>
            <p:nvPr userDrawn="true"/>
          </p:nvSpPr>
          <p:spPr bwMode="gray">
            <a:xfrm>
              <a:off x="6654064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0" name="Rechteck 229"/>
            <p:cNvSpPr/>
            <p:nvPr userDrawn="true"/>
          </p:nvSpPr>
          <p:spPr bwMode="gray">
            <a:xfrm>
              <a:off x="6078000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1" name="Rechteck 230"/>
            <p:cNvSpPr/>
            <p:nvPr userDrawn="true"/>
          </p:nvSpPr>
          <p:spPr bwMode="gray">
            <a:xfrm>
              <a:off x="5501936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2" name="Rechteck 231"/>
            <p:cNvSpPr/>
            <p:nvPr userDrawn="true"/>
          </p:nvSpPr>
          <p:spPr bwMode="gray">
            <a:xfrm>
              <a:off x="4925872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3" name="Rechteck 232"/>
            <p:cNvSpPr/>
            <p:nvPr userDrawn="true"/>
          </p:nvSpPr>
          <p:spPr bwMode="gray">
            <a:xfrm>
              <a:off x="4349808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4" name="Rechteck 233"/>
            <p:cNvSpPr/>
            <p:nvPr userDrawn="true"/>
          </p:nvSpPr>
          <p:spPr bwMode="gray">
            <a:xfrm>
              <a:off x="3773744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5" name="Rechteck 234"/>
            <p:cNvSpPr/>
            <p:nvPr userDrawn="true"/>
          </p:nvSpPr>
          <p:spPr bwMode="gray">
            <a:xfrm>
              <a:off x="3197680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6" name="Rechteck 235"/>
            <p:cNvSpPr/>
            <p:nvPr userDrawn="true"/>
          </p:nvSpPr>
          <p:spPr bwMode="gray">
            <a:xfrm>
              <a:off x="2621616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7" name="Rechteck 236"/>
            <p:cNvSpPr/>
            <p:nvPr userDrawn="true"/>
          </p:nvSpPr>
          <p:spPr bwMode="gray">
            <a:xfrm>
              <a:off x="2045552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8" name="Rechteck 237"/>
            <p:cNvSpPr/>
            <p:nvPr userDrawn="true"/>
          </p:nvSpPr>
          <p:spPr bwMode="gray">
            <a:xfrm>
              <a:off x="1469488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9" name="Rechteck 238"/>
            <p:cNvSpPr/>
            <p:nvPr userDrawn="true"/>
          </p:nvSpPr>
          <p:spPr bwMode="gray">
            <a:xfrm>
              <a:off x="893424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0" name="Rechteck 239"/>
            <p:cNvSpPr/>
            <p:nvPr userDrawn="true"/>
          </p:nvSpPr>
          <p:spPr bwMode="gray">
            <a:xfrm>
              <a:off x="317360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1" name="Rechteck 240"/>
            <p:cNvSpPr/>
            <p:nvPr userDrawn="true"/>
          </p:nvSpPr>
          <p:spPr bwMode="gray">
            <a:xfrm>
              <a:off x="11262576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2" name="Rechteck 241"/>
            <p:cNvSpPr/>
            <p:nvPr userDrawn="true"/>
          </p:nvSpPr>
          <p:spPr bwMode="gray">
            <a:xfrm>
              <a:off x="10686512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3" name="Rechteck 242"/>
            <p:cNvSpPr/>
            <p:nvPr userDrawn="true"/>
          </p:nvSpPr>
          <p:spPr bwMode="gray">
            <a:xfrm>
              <a:off x="10110448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4" name="Rechteck 243"/>
            <p:cNvSpPr/>
            <p:nvPr userDrawn="true"/>
          </p:nvSpPr>
          <p:spPr bwMode="gray">
            <a:xfrm>
              <a:off x="9534384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5" name="Rechteck 244"/>
            <p:cNvSpPr/>
            <p:nvPr userDrawn="true"/>
          </p:nvSpPr>
          <p:spPr bwMode="gray">
            <a:xfrm>
              <a:off x="8958320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6" name="Rechteck 245"/>
            <p:cNvSpPr/>
            <p:nvPr userDrawn="true"/>
          </p:nvSpPr>
          <p:spPr bwMode="gray">
            <a:xfrm>
              <a:off x="8382256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7" name="Rechteck 246"/>
            <p:cNvSpPr/>
            <p:nvPr userDrawn="true"/>
          </p:nvSpPr>
          <p:spPr bwMode="gray">
            <a:xfrm>
              <a:off x="7806192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8" name="Rechteck 247"/>
            <p:cNvSpPr/>
            <p:nvPr userDrawn="true"/>
          </p:nvSpPr>
          <p:spPr bwMode="gray">
            <a:xfrm>
              <a:off x="7230128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9" name="Rechteck 248"/>
            <p:cNvSpPr/>
            <p:nvPr userDrawn="true"/>
          </p:nvSpPr>
          <p:spPr bwMode="gray">
            <a:xfrm>
              <a:off x="6654064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0" name="Rechteck 249"/>
            <p:cNvSpPr/>
            <p:nvPr userDrawn="true"/>
          </p:nvSpPr>
          <p:spPr bwMode="gray">
            <a:xfrm>
              <a:off x="6078000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1" name="Rechteck 250"/>
            <p:cNvSpPr/>
            <p:nvPr userDrawn="true"/>
          </p:nvSpPr>
          <p:spPr bwMode="gray">
            <a:xfrm>
              <a:off x="5501936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2" name="Rechteck 251"/>
            <p:cNvSpPr/>
            <p:nvPr userDrawn="true"/>
          </p:nvSpPr>
          <p:spPr bwMode="gray">
            <a:xfrm>
              <a:off x="4925872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3" name="Rechteck 252"/>
            <p:cNvSpPr/>
            <p:nvPr userDrawn="true"/>
          </p:nvSpPr>
          <p:spPr bwMode="gray">
            <a:xfrm>
              <a:off x="4349808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4" name="Rechteck 253"/>
            <p:cNvSpPr/>
            <p:nvPr userDrawn="true"/>
          </p:nvSpPr>
          <p:spPr bwMode="gray">
            <a:xfrm>
              <a:off x="3773744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5" name="Rechteck 254"/>
            <p:cNvSpPr/>
            <p:nvPr userDrawn="true"/>
          </p:nvSpPr>
          <p:spPr bwMode="gray">
            <a:xfrm>
              <a:off x="3197680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6" name="Rechteck 255"/>
            <p:cNvSpPr/>
            <p:nvPr userDrawn="true"/>
          </p:nvSpPr>
          <p:spPr bwMode="gray">
            <a:xfrm>
              <a:off x="2621616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7" name="Rechteck 256"/>
            <p:cNvSpPr/>
            <p:nvPr userDrawn="true"/>
          </p:nvSpPr>
          <p:spPr bwMode="gray">
            <a:xfrm>
              <a:off x="2045552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8" name="Rechteck 257"/>
            <p:cNvSpPr/>
            <p:nvPr userDrawn="true"/>
          </p:nvSpPr>
          <p:spPr bwMode="gray">
            <a:xfrm>
              <a:off x="1469488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9" name="Rechteck 258"/>
            <p:cNvSpPr/>
            <p:nvPr userDrawn="true"/>
          </p:nvSpPr>
          <p:spPr bwMode="gray">
            <a:xfrm>
              <a:off x="893424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0" name="Rechteck 259"/>
            <p:cNvSpPr/>
            <p:nvPr userDrawn="true"/>
          </p:nvSpPr>
          <p:spPr bwMode="gray">
            <a:xfrm>
              <a:off x="317360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1" name="Rechteck 260"/>
            <p:cNvSpPr/>
            <p:nvPr userDrawn="true"/>
          </p:nvSpPr>
          <p:spPr bwMode="gray">
            <a:xfrm>
              <a:off x="11262576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2" name="Rechteck 261"/>
            <p:cNvSpPr/>
            <p:nvPr userDrawn="true"/>
          </p:nvSpPr>
          <p:spPr bwMode="gray">
            <a:xfrm>
              <a:off x="10686512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3" name="Rechteck 262"/>
            <p:cNvSpPr/>
            <p:nvPr userDrawn="true"/>
          </p:nvSpPr>
          <p:spPr bwMode="gray">
            <a:xfrm>
              <a:off x="10110448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4" name="Rechteck 263"/>
            <p:cNvSpPr/>
            <p:nvPr userDrawn="true"/>
          </p:nvSpPr>
          <p:spPr bwMode="gray">
            <a:xfrm>
              <a:off x="9534384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5" name="Rechteck 264"/>
            <p:cNvSpPr/>
            <p:nvPr userDrawn="true"/>
          </p:nvSpPr>
          <p:spPr bwMode="gray">
            <a:xfrm>
              <a:off x="8958320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6" name="Rechteck 265"/>
            <p:cNvSpPr/>
            <p:nvPr userDrawn="true"/>
          </p:nvSpPr>
          <p:spPr bwMode="gray">
            <a:xfrm>
              <a:off x="8382256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7" name="Rechteck 266"/>
            <p:cNvSpPr/>
            <p:nvPr userDrawn="true"/>
          </p:nvSpPr>
          <p:spPr bwMode="gray">
            <a:xfrm>
              <a:off x="7806192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8" name="Rechteck 267"/>
            <p:cNvSpPr/>
            <p:nvPr userDrawn="true"/>
          </p:nvSpPr>
          <p:spPr bwMode="gray">
            <a:xfrm>
              <a:off x="7230128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9" name="Rechteck 268"/>
            <p:cNvSpPr/>
            <p:nvPr userDrawn="true"/>
          </p:nvSpPr>
          <p:spPr bwMode="gray">
            <a:xfrm>
              <a:off x="6654064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0" name="Rechteck 269"/>
            <p:cNvSpPr/>
            <p:nvPr userDrawn="true"/>
          </p:nvSpPr>
          <p:spPr bwMode="gray">
            <a:xfrm>
              <a:off x="6078000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1" name="Rechteck 270"/>
            <p:cNvSpPr/>
            <p:nvPr userDrawn="true"/>
          </p:nvSpPr>
          <p:spPr bwMode="gray">
            <a:xfrm>
              <a:off x="5501936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2" name="Rechteck 271"/>
            <p:cNvSpPr/>
            <p:nvPr userDrawn="true"/>
          </p:nvSpPr>
          <p:spPr bwMode="gray">
            <a:xfrm>
              <a:off x="4925872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3" name="Rechteck 272"/>
            <p:cNvSpPr/>
            <p:nvPr userDrawn="true"/>
          </p:nvSpPr>
          <p:spPr bwMode="gray">
            <a:xfrm>
              <a:off x="4349808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4" name="Rechteck 273"/>
            <p:cNvSpPr/>
            <p:nvPr userDrawn="true"/>
          </p:nvSpPr>
          <p:spPr bwMode="gray">
            <a:xfrm>
              <a:off x="3773744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5" name="Rechteck 274"/>
            <p:cNvSpPr/>
            <p:nvPr userDrawn="true"/>
          </p:nvSpPr>
          <p:spPr bwMode="gray">
            <a:xfrm>
              <a:off x="3197680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6" name="Rechteck 275"/>
            <p:cNvSpPr/>
            <p:nvPr userDrawn="true"/>
          </p:nvSpPr>
          <p:spPr bwMode="gray">
            <a:xfrm>
              <a:off x="2621616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7" name="Rechteck 276"/>
            <p:cNvSpPr/>
            <p:nvPr userDrawn="true"/>
          </p:nvSpPr>
          <p:spPr bwMode="gray">
            <a:xfrm>
              <a:off x="2045552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8" name="Rechteck 277"/>
            <p:cNvSpPr/>
            <p:nvPr userDrawn="true"/>
          </p:nvSpPr>
          <p:spPr bwMode="gray">
            <a:xfrm>
              <a:off x="1469488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9" name="Rechteck 278"/>
            <p:cNvSpPr/>
            <p:nvPr userDrawn="true"/>
          </p:nvSpPr>
          <p:spPr bwMode="gray">
            <a:xfrm>
              <a:off x="893424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0" name="Rechteck 279"/>
            <p:cNvSpPr/>
            <p:nvPr userDrawn="true"/>
          </p:nvSpPr>
          <p:spPr bwMode="gray">
            <a:xfrm>
              <a:off x="317360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1" name="Rechteck 280"/>
            <p:cNvSpPr/>
            <p:nvPr userDrawn="true"/>
          </p:nvSpPr>
          <p:spPr bwMode="gray">
            <a:xfrm>
              <a:off x="11262576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2" name="Rechteck 281"/>
            <p:cNvSpPr/>
            <p:nvPr userDrawn="true"/>
          </p:nvSpPr>
          <p:spPr bwMode="gray">
            <a:xfrm>
              <a:off x="10686512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3" name="Rechteck 282"/>
            <p:cNvSpPr/>
            <p:nvPr userDrawn="true"/>
          </p:nvSpPr>
          <p:spPr bwMode="gray">
            <a:xfrm>
              <a:off x="10110448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4" name="Rechteck 283"/>
            <p:cNvSpPr/>
            <p:nvPr userDrawn="true"/>
          </p:nvSpPr>
          <p:spPr bwMode="gray">
            <a:xfrm>
              <a:off x="9534384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5" name="Rechteck 284"/>
            <p:cNvSpPr/>
            <p:nvPr userDrawn="true"/>
          </p:nvSpPr>
          <p:spPr bwMode="gray">
            <a:xfrm>
              <a:off x="8958320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6" name="Rechteck 285"/>
            <p:cNvSpPr/>
            <p:nvPr userDrawn="true"/>
          </p:nvSpPr>
          <p:spPr bwMode="gray">
            <a:xfrm>
              <a:off x="8382256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7" name="Rechteck 286"/>
            <p:cNvSpPr/>
            <p:nvPr userDrawn="true"/>
          </p:nvSpPr>
          <p:spPr bwMode="gray">
            <a:xfrm>
              <a:off x="7806192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8" name="Rechteck 287"/>
            <p:cNvSpPr/>
            <p:nvPr userDrawn="true"/>
          </p:nvSpPr>
          <p:spPr bwMode="gray">
            <a:xfrm>
              <a:off x="7230128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9" name="Rechteck 288"/>
            <p:cNvSpPr/>
            <p:nvPr userDrawn="true"/>
          </p:nvSpPr>
          <p:spPr bwMode="gray">
            <a:xfrm>
              <a:off x="6654064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0" name="Rechteck 289"/>
            <p:cNvSpPr/>
            <p:nvPr userDrawn="true"/>
          </p:nvSpPr>
          <p:spPr bwMode="gray">
            <a:xfrm>
              <a:off x="6078000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1" name="Rechteck 290"/>
            <p:cNvSpPr/>
            <p:nvPr userDrawn="true"/>
          </p:nvSpPr>
          <p:spPr bwMode="gray">
            <a:xfrm>
              <a:off x="5501936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2" name="Rechteck 291"/>
            <p:cNvSpPr/>
            <p:nvPr userDrawn="true"/>
          </p:nvSpPr>
          <p:spPr bwMode="gray">
            <a:xfrm>
              <a:off x="4925872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3" name="Rechteck 292"/>
            <p:cNvSpPr/>
            <p:nvPr userDrawn="true"/>
          </p:nvSpPr>
          <p:spPr bwMode="gray">
            <a:xfrm>
              <a:off x="4349808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4" name="Rechteck 293"/>
            <p:cNvSpPr/>
            <p:nvPr userDrawn="true"/>
          </p:nvSpPr>
          <p:spPr bwMode="gray">
            <a:xfrm>
              <a:off x="3773744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5" name="Rechteck 294"/>
            <p:cNvSpPr/>
            <p:nvPr userDrawn="true"/>
          </p:nvSpPr>
          <p:spPr bwMode="gray">
            <a:xfrm>
              <a:off x="3197680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6" name="Rechteck 295"/>
            <p:cNvSpPr/>
            <p:nvPr userDrawn="true"/>
          </p:nvSpPr>
          <p:spPr bwMode="gray">
            <a:xfrm>
              <a:off x="2621616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7" name="Rechteck 296"/>
            <p:cNvSpPr/>
            <p:nvPr userDrawn="true"/>
          </p:nvSpPr>
          <p:spPr bwMode="gray">
            <a:xfrm>
              <a:off x="2045552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8" name="Rechteck 297"/>
            <p:cNvSpPr/>
            <p:nvPr userDrawn="true"/>
          </p:nvSpPr>
          <p:spPr bwMode="gray">
            <a:xfrm>
              <a:off x="1469488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9" name="Rechteck 298"/>
            <p:cNvSpPr/>
            <p:nvPr userDrawn="true"/>
          </p:nvSpPr>
          <p:spPr bwMode="gray">
            <a:xfrm>
              <a:off x="893424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0" name="Rechteck 299"/>
            <p:cNvSpPr/>
            <p:nvPr userDrawn="true"/>
          </p:nvSpPr>
          <p:spPr bwMode="gray">
            <a:xfrm>
              <a:off x="317360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1" name="Rechteck 300"/>
            <p:cNvSpPr/>
            <p:nvPr userDrawn="true"/>
          </p:nvSpPr>
          <p:spPr bwMode="gray">
            <a:xfrm>
              <a:off x="11262576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2" name="Rechteck 301"/>
            <p:cNvSpPr/>
            <p:nvPr userDrawn="true"/>
          </p:nvSpPr>
          <p:spPr bwMode="gray">
            <a:xfrm>
              <a:off x="10686512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3" name="Rechteck 302"/>
            <p:cNvSpPr/>
            <p:nvPr userDrawn="true"/>
          </p:nvSpPr>
          <p:spPr bwMode="gray">
            <a:xfrm>
              <a:off x="10110448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4" name="Rechteck 303"/>
            <p:cNvSpPr/>
            <p:nvPr userDrawn="true"/>
          </p:nvSpPr>
          <p:spPr bwMode="gray">
            <a:xfrm>
              <a:off x="9534384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5" name="Rechteck 304"/>
            <p:cNvSpPr/>
            <p:nvPr userDrawn="true"/>
          </p:nvSpPr>
          <p:spPr bwMode="gray">
            <a:xfrm>
              <a:off x="8958320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6" name="Rechteck 305"/>
            <p:cNvSpPr/>
            <p:nvPr userDrawn="true"/>
          </p:nvSpPr>
          <p:spPr bwMode="gray">
            <a:xfrm>
              <a:off x="8382256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7" name="Rechteck 306"/>
            <p:cNvSpPr/>
            <p:nvPr userDrawn="true"/>
          </p:nvSpPr>
          <p:spPr bwMode="gray">
            <a:xfrm>
              <a:off x="7806192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8" name="Rechteck 307"/>
            <p:cNvSpPr/>
            <p:nvPr userDrawn="true"/>
          </p:nvSpPr>
          <p:spPr bwMode="gray">
            <a:xfrm>
              <a:off x="7230128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9" name="Rechteck 308"/>
            <p:cNvSpPr/>
            <p:nvPr userDrawn="true"/>
          </p:nvSpPr>
          <p:spPr bwMode="gray">
            <a:xfrm>
              <a:off x="6654064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0" name="Rechteck 309"/>
            <p:cNvSpPr/>
            <p:nvPr userDrawn="true"/>
          </p:nvSpPr>
          <p:spPr bwMode="gray">
            <a:xfrm>
              <a:off x="6078000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1" name="Rechteck 310"/>
            <p:cNvSpPr/>
            <p:nvPr userDrawn="true"/>
          </p:nvSpPr>
          <p:spPr bwMode="gray">
            <a:xfrm>
              <a:off x="5501936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2" name="Rechteck 311"/>
            <p:cNvSpPr/>
            <p:nvPr userDrawn="true"/>
          </p:nvSpPr>
          <p:spPr bwMode="gray">
            <a:xfrm>
              <a:off x="4925872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3" name="Rechteck 312"/>
            <p:cNvSpPr/>
            <p:nvPr userDrawn="true"/>
          </p:nvSpPr>
          <p:spPr bwMode="gray">
            <a:xfrm>
              <a:off x="4349808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4" name="Rechteck 313"/>
            <p:cNvSpPr/>
            <p:nvPr userDrawn="true"/>
          </p:nvSpPr>
          <p:spPr bwMode="gray">
            <a:xfrm>
              <a:off x="3773744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5" name="Rechteck 314"/>
            <p:cNvSpPr/>
            <p:nvPr userDrawn="true"/>
          </p:nvSpPr>
          <p:spPr bwMode="gray">
            <a:xfrm>
              <a:off x="3197680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6" name="Rechteck 315"/>
            <p:cNvSpPr/>
            <p:nvPr userDrawn="true"/>
          </p:nvSpPr>
          <p:spPr bwMode="gray">
            <a:xfrm>
              <a:off x="2621616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7" name="Rechteck 316"/>
            <p:cNvSpPr/>
            <p:nvPr userDrawn="true"/>
          </p:nvSpPr>
          <p:spPr bwMode="gray">
            <a:xfrm>
              <a:off x="2045552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8" name="Rechteck 317"/>
            <p:cNvSpPr/>
            <p:nvPr userDrawn="true"/>
          </p:nvSpPr>
          <p:spPr bwMode="gray">
            <a:xfrm>
              <a:off x="1469488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9" name="Rechteck 318"/>
            <p:cNvSpPr/>
            <p:nvPr userDrawn="true"/>
          </p:nvSpPr>
          <p:spPr bwMode="gray">
            <a:xfrm>
              <a:off x="893424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0" name="Rechteck 319"/>
            <p:cNvSpPr/>
            <p:nvPr userDrawn="true"/>
          </p:nvSpPr>
          <p:spPr bwMode="gray">
            <a:xfrm>
              <a:off x="317360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1" name="Rechteck 320"/>
            <p:cNvSpPr/>
            <p:nvPr userDrawn="true"/>
          </p:nvSpPr>
          <p:spPr bwMode="gray">
            <a:xfrm>
              <a:off x="11262576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2" name="Rechteck 321"/>
            <p:cNvSpPr/>
            <p:nvPr userDrawn="true"/>
          </p:nvSpPr>
          <p:spPr bwMode="gray">
            <a:xfrm>
              <a:off x="10686512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3" name="Rechteck 322"/>
            <p:cNvSpPr/>
            <p:nvPr userDrawn="true"/>
          </p:nvSpPr>
          <p:spPr bwMode="gray">
            <a:xfrm>
              <a:off x="10110448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4" name="Rechteck 323"/>
            <p:cNvSpPr/>
            <p:nvPr userDrawn="true"/>
          </p:nvSpPr>
          <p:spPr bwMode="gray">
            <a:xfrm>
              <a:off x="9534384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5" name="Rechteck 324"/>
            <p:cNvSpPr/>
            <p:nvPr userDrawn="true"/>
          </p:nvSpPr>
          <p:spPr bwMode="gray">
            <a:xfrm>
              <a:off x="8958320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6" name="Rechteck 325"/>
            <p:cNvSpPr/>
            <p:nvPr userDrawn="true"/>
          </p:nvSpPr>
          <p:spPr bwMode="gray">
            <a:xfrm>
              <a:off x="8382256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7" name="Rechteck 326"/>
            <p:cNvSpPr/>
            <p:nvPr userDrawn="true"/>
          </p:nvSpPr>
          <p:spPr bwMode="gray">
            <a:xfrm>
              <a:off x="7806192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8" name="Rechteck 327"/>
            <p:cNvSpPr/>
            <p:nvPr userDrawn="true"/>
          </p:nvSpPr>
          <p:spPr bwMode="gray">
            <a:xfrm>
              <a:off x="7230128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9" name="Rechteck 328"/>
            <p:cNvSpPr/>
            <p:nvPr userDrawn="true"/>
          </p:nvSpPr>
          <p:spPr bwMode="gray">
            <a:xfrm>
              <a:off x="6654064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0" name="Rechteck 329"/>
            <p:cNvSpPr/>
            <p:nvPr userDrawn="true"/>
          </p:nvSpPr>
          <p:spPr bwMode="gray">
            <a:xfrm>
              <a:off x="6078000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1" name="Rechteck 330"/>
            <p:cNvSpPr/>
            <p:nvPr userDrawn="true"/>
          </p:nvSpPr>
          <p:spPr bwMode="gray">
            <a:xfrm>
              <a:off x="5501936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2" name="Rechteck 331"/>
            <p:cNvSpPr/>
            <p:nvPr userDrawn="true"/>
          </p:nvSpPr>
          <p:spPr bwMode="gray">
            <a:xfrm>
              <a:off x="4925872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3" name="Rechteck 332"/>
            <p:cNvSpPr/>
            <p:nvPr userDrawn="true"/>
          </p:nvSpPr>
          <p:spPr bwMode="gray">
            <a:xfrm>
              <a:off x="4349808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4" name="Rechteck 333"/>
            <p:cNvSpPr/>
            <p:nvPr userDrawn="true"/>
          </p:nvSpPr>
          <p:spPr bwMode="gray">
            <a:xfrm>
              <a:off x="3773744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5" name="Rechteck 334"/>
            <p:cNvSpPr/>
            <p:nvPr userDrawn="true"/>
          </p:nvSpPr>
          <p:spPr bwMode="gray">
            <a:xfrm>
              <a:off x="3197680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6" name="Rechteck 335"/>
            <p:cNvSpPr/>
            <p:nvPr userDrawn="true"/>
          </p:nvSpPr>
          <p:spPr bwMode="gray">
            <a:xfrm>
              <a:off x="2621616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7" name="Rechteck 336"/>
            <p:cNvSpPr/>
            <p:nvPr userDrawn="true"/>
          </p:nvSpPr>
          <p:spPr bwMode="gray">
            <a:xfrm>
              <a:off x="2045552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8" name="Rechteck 337"/>
            <p:cNvSpPr/>
            <p:nvPr userDrawn="true"/>
          </p:nvSpPr>
          <p:spPr bwMode="gray">
            <a:xfrm>
              <a:off x="1469488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9" name="Rechteck 338"/>
            <p:cNvSpPr/>
            <p:nvPr userDrawn="true"/>
          </p:nvSpPr>
          <p:spPr bwMode="gray">
            <a:xfrm>
              <a:off x="893424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0" name="Rechteck 339"/>
            <p:cNvSpPr/>
            <p:nvPr userDrawn="true"/>
          </p:nvSpPr>
          <p:spPr bwMode="gray">
            <a:xfrm>
              <a:off x="317360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1" name="Rechteck 340"/>
            <p:cNvSpPr/>
            <p:nvPr userDrawn="true"/>
          </p:nvSpPr>
          <p:spPr bwMode="gray">
            <a:xfrm>
              <a:off x="11262576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2" name="Rechteck 341"/>
            <p:cNvSpPr/>
            <p:nvPr userDrawn="true"/>
          </p:nvSpPr>
          <p:spPr bwMode="gray">
            <a:xfrm>
              <a:off x="10686512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3" name="Rechteck 342"/>
            <p:cNvSpPr/>
            <p:nvPr userDrawn="true"/>
          </p:nvSpPr>
          <p:spPr bwMode="gray">
            <a:xfrm>
              <a:off x="10110448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4" name="Rechteck 343"/>
            <p:cNvSpPr/>
            <p:nvPr userDrawn="true"/>
          </p:nvSpPr>
          <p:spPr bwMode="gray">
            <a:xfrm>
              <a:off x="9534384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5" name="Rechteck 344"/>
            <p:cNvSpPr/>
            <p:nvPr userDrawn="true"/>
          </p:nvSpPr>
          <p:spPr bwMode="gray">
            <a:xfrm>
              <a:off x="8958320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6" name="Rechteck 345"/>
            <p:cNvSpPr/>
            <p:nvPr userDrawn="true"/>
          </p:nvSpPr>
          <p:spPr bwMode="gray">
            <a:xfrm>
              <a:off x="8382256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7" name="Rechteck 346"/>
            <p:cNvSpPr/>
            <p:nvPr userDrawn="true"/>
          </p:nvSpPr>
          <p:spPr bwMode="gray">
            <a:xfrm>
              <a:off x="7806192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8" name="Rechteck 347"/>
            <p:cNvSpPr/>
            <p:nvPr userDrawn="true"/>
          </p:nvSpPr>
          <p:spPr bwMode="gray">
            <a:xfrm>
              <a:off x="7230128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9" name="Rechteck 348"/>
            <p:cNvSpPr/>
            <p:nvPr userDrawn="true"/>
          </p:nvSpPr>
          <p:spPr bwMode="gray">
            <a:xfrm>
              <a:off x="6654064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0" name="Rechteck 349"/>
            <p:cNvSpPr/>
            <p:nvPr userDrawn="true"/>
          </p:nvSpPr>
          <p:spPr bwMode="gray">
            <a:xfrm>
              <a:off x="6078000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1" name="Rechteck 350"/>
            <p:cNvSpPr/>
            <p:nvPr userDrawn="true"/>
          </p:nvSpPr>
          <p:spPr bwMode="gray">
            <a:xfrm>
              <a:off x="5501936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2" name="Rechteck 351"/>
            <p:cNvSpPr/>
            <p:nvPr userDrawn="true"/>
          </p:nvSpPr>
          <p:spPr bwMode="gray">
            <a:xfrm>
              <a:off x="4925872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3" name="Rechteck 352"/>
            <p:cNvSpPr/>
            <p:nvPr userDrawn="true"/>
          </p:nvSpPr>
          <p:spPr bwMode="gray">
            <a:xfrm>
              <a:off x="4349808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4" name="Rechteck 353"/>
            <p:cNvSpPr/>
            <p:nvPr userDrawn="true"/>
          </p:nvSpPr>
          <p:spPr bwMode="gray">
            <a:xfrm>
              <a:off x="3773744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5" name="Rechteck 354"/>
            <p:cNvSpPr/>
            <p:nvPr userDrawn="true"/>
          </p:nvSpPr>
          <p:spPr bwMode="gray">
            <a:xfrm>
              <a:off x="3197680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6" name="Rechteck 355"/>
            <p:cNvSpPr/>
            <p:nvPr userDrawn="true"/>
          </p:nvSpPr>
          <p:spPr bwMode="gray">
            <a:xfrm>
              <a:off x="2621616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7" name="Rechteck 356"/>
            <p:cNvSpPr/>
            <p:nvPr userDrawn="true"/>
          </p:nvSpPr>
          <p:spPr bwMode="gray">
            <a:xfrm>
              <a:off x="2045552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8" name="Rechteck 357"/>
            <p:cNvSpPr/>
            <p:nvPr userDrawn="true"/>
          </p:nvSpPr>
          <p:spPr bwMode="gray">
            <a:xfrm>
              <a:off x="1469488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9" name="Rechteck 358"/>
            <p:cNvSpPr/>
            <p:nvPr userDrawn="true"/>
          </p:nvSpPr>
          <p:spPr bwMode="gray">
            <a:xfrm>
              <a:off x="893424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0" name="Rechteck 359"/>
            <p:cNvSpPr/>
            <p:nvPr userDrawn="true"/>
          </p:nvSpPr>
          <p:spPr bwMode="gray">
            <a:xfrm>
              <a:off x="317360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1" name="Rechteck 360"/>
            <p:cNvSpPr/>
            <p:nvPr userDrawn="true"/>
          </p:nvSpPr>
          <p:spPr bwMode="gray">
            <a:xfrm>
              <a:off x="11262576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2" name="Rechteck 361"/>
            <p:cNvSpPr/>
            <p:nvPr userDrawn="true"/>
          </p:nvSpPr>
          <p:spPr bwMode="gray">
            <a:xfrm>
              <a:off x="10686512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3" name="Rechteck 362"/>
            <p:cNvSpPr/>
            <p:nvPr userDrawn="true"/>
          </p:nvSpPr>
          <p:spPr bwMode="gray">
            <a:xfrm>
              <a:off x="10110448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4" name="Rechteck 363"/>
            <p:cNvSpPr/>
            <p:nvPr userDrawn="true"/>
          </p:nvSpPr>
          <p:spPr bwMode="gray">
            <a:xfrm>
              <a:off x="9534384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5" name="Rechteck 364"/>
            <p:cNvSpPr/>
            <p:nvPr userDrawn="true"/>
          </p:nvSpPr>
          <p:spPr bwMode="gray">
            <a:xfrm>
              <a:off x="8958320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6" name="Rechteck 365"/>
            <p:cNvSpPr/>
            <p:nvPr userDrawn="true"/>
          </p:nvSpPr>
          <p:spPr bwMode="gray">
            <a:xfrm>
              <a:off x="8382256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7" name="Rechteck 366"/>
            <p:cNvSpPr/>
            <p:nvPr userDrawn="true"/>
          </p:nvSpPr>
          <p:spPr bwMode="gray">
            <a:xfrm>
              <a:off x="7806192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8" name="Rechteck 367"/>
            <p:cNvSpPr/>
            <p:nvPr userDrawn="true"/>
          </p:nvSpPr>
          <p:spPr bwMode="gray">
            <a:xfrm>
              <a:off x="7230128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9" name="Rechteck 368"/>
            <p:cNvSpPr/>
            <p:nvPr userDrawn="true"/>
          </p:nvSpPr>
          <p:spPr bwMode="gray">
            <a:xfrm>
              <a:off x="6654064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0" name="Rechteck 369"/>
            <p:cNvSpPr/>
            <p:nvPr userDrawn="true"/>
          </p:nvSpPr>
          <p:spPr bwMode="gray">
            <a:xfrm>
              <a:off x="6078000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1" name="Rechteck 370"/>
            <p:cNvSpPr/>
            <p:nvPr userDrawn="true"/>
          </p:nvSpPr>
          <p:spPr bwMode="gray">
            <a:xfrm>
              <a:off x="5501936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2" name="Rechteck 371"/>
            <p:cNvSpPr/>
            <p:nvPr userDrawn="true"/>
          </p:nvSpPr>
          <p:spPr bwMode="gray">
            <a:xfrm>
              <a:off x="4925872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3" name="Rechteck 372"/>
            <p:cNvSpPr/>
            <p:nvPr userDrawn="true"/>
          </p:nvSpPr>
          <p:spPr bwMode="gray">
            <a:xfrm>
              <a:off x="4349808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4" name="Rechteck 373"/>
            <p:cNvSpPr/>
            <p:nvPr userDrawn="true"/>
          </p:nvSpPr>
          <p:spPr bwMode="gray">
            <a:xfrm>
              <a:off x="3773744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5" name="Rechteck 374"/>
            <p:cNvSpPr/>
            <p:nvPr userDrawn="true"/>
          </p:nvSpPr>
          <p:spPr bwMode="gray">
            <a:xfrm>
              <a:off x="3197680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6" name="Rechteck 375"/>
            <p:cNvSpPr/>
            <p:nvPr userDrawn="true"/>
          </p:nvSpPr>
          <p:spPr bwMode="gray">
            <a:xfrm>
              <a:off x="2621616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7" name="Rechteck 376"/>
            <p:cNvSpPr/>
            <p:nvPr userDrawn="true"/>
          </p:nvSpPr>
          <p:spPr bwMode="gray">
            <a:xfrm>
              <a:off x="2045552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8" name="Rechteck 377"/>
            <p:cNvSpPr/>
            <p:nvPr userDrawn="true"/>
          </p:nvSpPr>
          <p:spPr bwMode="gray">
            <a:xfrm>
              <a:off x="1469488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9" name="Rechteck 378"/>
            <p:cNvSpPr/>
            <p:nvPr userDrawn="true"/>
          </p:nvSpPr>
          <p:spPr bwMode="gray">
            <a:xfrm>
              <a:off x="893424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0" name="Rechteck 379"/>
            <p:cNvSpPr/>
            <p:nvPr userDrawn="true"/>
          </p:nvSpPr>
          <p:spPr bwMode="gray">
            <a:xfrm>
              <a:off x="317360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1" name="Rechteck 380"/>
            <p:cNvSpPr/>
            <p:nvPr userDrawn="true"/>
          </p:nvSpPr>
          <p:spPr bwMode="gray">
            <a:xfrm>
              <a:off x="11838640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2" name="Rechteck 381"/>
            <p:cNvSpPr/>
            <p:nvPr userDrawn="true"/>
          </p:nvSpPr>
          <p:spPr bwMode="gray">
            <a:xfrm>
              <a:off x="11838640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3" name="Rechteck 382"/>
            <p:cNvSpPr/>
            <p:nvPr userDrawn="true"/>
          </p:nvSpPr>
          <p:spPr bwMode="gray">
            <a:xfrm>
              <a:off x="11838640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4" name="Rechteck 383"/>
            <p:cNvSpPr/>
            <p:nvPr userDrawn="true"/>
          </p:nvSpPr>
          <p:spPr bwMode="gray">
            <a:xfrm>
              <a:off x="11838640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5" name="Rechteck 384"/>
            <p:cNvSpPr/>
            <p:nvPr userDrawn="true"/>
          </p:nvSpPr>
          <p:spPr bwMode="gray">
            <a:xfrm>
              <a:off x="11838640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6" name="Rechteck 385"/>
            <p:cNvSpPr/>
            <p:nvPr userDrawn="true"/>
          </p:nvSpPr>
          <p:spPr bwMode="gray">
            <a:xfrm>
              <a:off x="11838640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7" name="Rechteck 386"/>
            <p:cNvSpPr/>
            <p:nvPr userDrawn="true"/>
          </p:nvSpPr>
          <p:spPr bwMode="gray">
            <a:xfrm>
              <a:off x="11838640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8" name="Rechteck 387"/>
            <p:cNvSpPr/>
            <p:nvPr userDrawn="true"/>
          </p:nvSpPr>
          <p:spPr bwMode="gray">
            <a:xfrm>
              <a:off x="11838640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9" name="Rechteck 388"/>
            <p:cNvSpPr/>
            <p:nvPr userDrawn="true"/>
          </p:nvSpPr>
          <p:spPr bwMode="gray">
            <a:xfrm>
              <a:off x="11838640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</p:grpSp>
      <p:grpSp>
        <p:nvGrpSpPr>
          <p:cNvPr id="395" name="Gruppieren 394"/>
          <p:cNvGrpSpPr/>
          <p:nvPr userDrawn="true"/>
        </p:nvGrpSpPr>
        <p:grpSpPr>
          <a:xfrm>
            <a:off x="838831" y="2082829"/>
            <a:ext cx="2448000" cy="0"/>
            <a:chOff x="983432" y="2082829"/>
            <a:chExt cx="2448000" cy="0"/>
          </a:xfrm>
        </p:grpSpPr>
        <p:cxnSp>
          <p:nvCxnSpPr>
            <p:cNvPr id="396" name="Line"/>
            <p:cNvCxnSpPr/>
            <p:nvPr userDrawn="true"/>
          </p:nvCxnSpPr>
          <p:spPr bwMode="gray">
            <a:xfrm>
              <a:off x="983432" y="2082829"/>
              <a:ext cx="2448000" cy="0"/>
            </a:xfrm>
            <a:prstGeom prst="line">
              <a:avLst/>
            </a:prstGeom>
            <a:ln w="1047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Line"/>
            <p:cNvCxnSpPr/>
            <p:nvPr userDrawn="true"/>
          </p:nvCxnSpPr>
          <p:spPr bwMode="gray">
            <a:xfrm>
              <a:off x="1056000" y="2082829"/>
              <a:ext cx="230369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8" name="Shape"/>
          <p:cNvSpPr/>
          <p:nvPr userDrawn="true"/>
        </p:nvSpPr>
        <p:spPr bwMode="gray">
          <a:xfrm>
            <a:off x="4367808" y="2060848"/>
            <a:ext cx="5775177" cy="3463099"/>
          </a:xfrm>
          <a:custGeom>
            <a:avLst/>
            <a:gdLst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170039 w 8604027"/>
              <a:gd name="connsiteY2" fmla="*/ 4301966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02506 w 8604029"/>
              <a:gd name="connsiteY2" fmla="*/ 3984076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046854 w 8604027"/>
              <a:gd name="connsiteY2" fmla="*/ 4091749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50550 w 8604029"/>
              <a:gd name="connsiteY2" fmla="*/ 4107130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576335 w 8604028"/>
              <a:gd name="connsiteY2" fmla="*/ 3411651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98802 w 8604028"/>
              <a:gd name="connsiteY2" fmla="*/ 3812078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905914 w 8604028"/>
              <a:gd name="connsiteY2" fmla="*/ 3827884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70437 w 8604028"/>
              <a:gd name="connsiteY2" fmla="*/ 3745075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84628 w 8604028"/>
              <a:gd name="connsiteY2" fmla="*/ 3827883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04028" h="5734812" fill="norm" stroke="true" extrusionOk="true">
                <a:moveTo>
                  <a:pt x="0" y="857"/>
                </a:moveTo>
                <a:lnTo>
                  <a:pt x="8604028" y="0"/>
                </a:lnTo>
                <a:lnTo>
                  <a:pt x="6884628" y="3827883"/>
                </a:lnTo>
                <a:lnTo>
                  <a:pt x="0" y="5734812"/>
                </a:lnTo>
                <a:lnTo>
                  <a:pt x="0" y="857"/>
                </a:lnTo>
                <a:close/>
              </a:path>
            </a:pathLst>
          </a:custGeom>
          <a:solidFill>
            <a:schemeClr val="bg1"/>
          </a:solidFill>
          <a:ln w="76200" cap="flat">
            <a:solidFill>
              <a:schemeClr val="bg1"/>
            </a:solidFill>
            <a:prstDash val="solid"/>
            <a:miter/>
          </a:ln>
        </p:spPr>
        <p:txBody>
          <a:bodyPr anchor="ctr" rtlCol="false"/>
          <a:lstStyle/>
          <a:p>
            <a:endParaRPr dirty="false" lang="en-GB"/>
          </a:p>
        </p:txBody>
      </p:sp>
      <p:sp>
        <p:nvSpPr>
          <p:cNvPr id="399" name="Bildplatzhalter 398"/>
          <p:cNvSpPr>
            <a:spLocks noGrp="true"/>
          </p:cNvSpPr>
          <p:nvPr>
            <p:ph type="pic" sz="quarter" idx="13" hasCustomPrompt="true"/>
          </p:nvPr>
        </p:nvSpPr>
        <p:spPr bwMode="gray">
          <a:xfrm>
            <a:off x="4367809" y="2061400"/>
            <a:ext cx="5760640" cy="3463099"/>
          </a:xfrm>
          <a:custGeom>
            <a:avLst/>
            <a:gdLst>
              <a:gd name="connsiteX0" fmla="*/ 5760640 w 5760640"/>
              <a:gd name="connsiteY0" fmla="*/ 0 h 3463099"/>
              <a:gd name="connsiteX1" fmla="*/ 4609453 w 5760640"/>
              <a:gd name="connsiteY1" fmla="*/ 2311556 h 3463099"/>
              <a:gd name="connsiteX2" fmla="*/ 0 w 5760640"/>
              <a:gd name="connsiteY2" fmla="*/ 3463099 h 3463099"/>
              <a:gd name="connsiteX3" fmla="*/ 0 w 5760640"/>
              <a:gd name="connsiteY3" fmla="*/ 518 h 346309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0640" h="3463099" fill="norm" stroke="true" extrusionOk="true">
                <a:moveTo>
                  <a:pt x="5760640" y="0"/>
                </a:moveTo>
                <a:lnTo>
                  <a:pt x="4609453" y="2311556"/>
                </a:lnTo>
                <a:lnTo>
                  <a:pt x="0" y="3463099"/>
                </a:lnTo>
                <a:lnTo>
                  <a:pt x="0" y="51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algn="ctr"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391" name="Title"/>
          <p:cNvSpPr>
            <a:spLocks noGrp="true"/>
          </p:cNvSpPr>
          <p:nvPr>
            <p:ph type="ctrTitle" hasCustomPrompt="true"/>
          </p:nvPr>
        </p:nvSpPr>
        <p:spPr bwMode="gray">
          <a:xfrm>
            <a:off x="695400" y="2564904"/>
            <a:ext cx="2952000" cy="11520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anchor="t" lIns="216000" tIns="36000" rIns="216000">
            <a:noAutofit/>
          </a:bodyPr>
          <a:lstStyle>
            <a:lvl1pPr algn="l">
              <a:lnSpc>
                <a:spcPct val="90000"/>
              </a:lnSpc>
              <a:defRPr sz="2400"/>
            </a:lvl1pPr>
          </a:lstStyle>
          <a:p>
            <a:r>
              <a:rPr dirty="false" lang="en-GB"/>
              <a:t>Insert your long title here in max. three lines</a:t>
            </a:r>
          </a:p>
        </p:txBody>
      </p:sp>
      <p:sp>
        <p:nvSpPr>
          <p:cNvPr id="392" name="Subtitle 2"/>
          <p:cNvSpPr>
            <a:spLocks noGrp="true"/>
          </p:cNvSpPr>
          <p:nvPr>
            <p:ph type="subTitle" idx="1" hasCustomPrompt="true"/>
          </p:nvPr>
        </p:nvSpPr>
        <p:spPr bwMode="gray">
          <a:xfrm>
            <a:off x="695400" y="3717032"/>
            <a:ext cx="2952000" cy="1202385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9pPr>
          </a:lstStyle>
          <a:p>
            <a:r>
              <a:rPr dirty="false" lang="en-GB"/>
              <a:t>Insert here your subtitle</a:t>
            </a:r>
          </a:p>
        </p:txBody>
      </p:sp>
      <p:sp>
        <p:nvSpPr>
          <p:cNvPr id="393" name="Author"/>
          <p:cNvSpPr>
            <a:spLocks noGrp="true"/>
          </p:cNvSpPr>
          <p:nvPr>
            <p:ph type="body" sz="quarter" idx="14" hasCustomPrompt="true"/>
          </p:nvPr>
        </p:nvSpPr>
        <p:spPr bwMode="gray">
          <a:xfrm>
            <a:off x="695400" y="4869160"/>
            <a:ext cx="2952000" cy="2160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anchor="b" lIns="216000" rIns="216000" wrap="square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1200">
                <a:latin typeface="+mj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9pPr>
          </a:lstStyle>
          <a:p>
            <a:pPr lvl="0"/>
            <a:r>
              <a:rPr dirty="false" lang="en-GB"/>
              <a:t>First name Last name</a:t>
            </a:r>
          </a:p>
        </p:txBody>
      </p:sp>
      <p:sp>
        <p:nvSpPr>
          <p:cNvPr id="394" name="Department, Date"/>
          <p:cNvSpPr>
            <a:spLocks noGrp="true"/>
          </p:cNvSpPr>
          <p:nvPr>
            <p:ph type="body" sz="quarter" idx="15" hasCustomPrompt="true"/>
          </p:nvPr>
        </p:nvSpPr>
        <p:spPr bwMode="gray">
          <a:xfrm>
            <a:off x="695400" y="5085160"/>
            <a:ext cx="2952000" cy="720104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 wrap="square"/>
          <a:lstStyle>
            <a:lvl1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9pPr>
          </a:lstStyle>
          <a:p>
            <a:pPr lvl="0"/>
            <a:r>
              <a:rPr dirty="false" lang="en-GB"/>
              <a:t>Department</a:t>
            </a:r>
            <a:br>
              <a:rPr dirty="false" lang="en-GB"/>
            </a:br>
            <a:r>
              <a:rPr dirty="false" lang="en-GB"/>
              <a:t>DD/MM/YYYY</a:t>
            </a:r>
          </a:p>
        </p:txBody>
      </p:sp>
      <p:pic>
        <p:nvPicPr>
          <p:cNvPr id="4" name="Picture 3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>
          <a:xfrm>
            <a:off x="10130400" y="334800"/>
            <a:ext cx="1364400" cy="57932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Title with big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icture"/>
          <p:cNvSpPr>
            <a:spLocks noGrp="true"/>
          </p:cNvSpPr>
          <p:nvPr>
            <p:ph type="pic" sz="quarter" idx="18" hasCustomPrompt="true"/>
          </p:nvPr>
        </p:nvSpPr>
        <p:spPr bwMode="gray"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 fill="norm" stroke="true" extrusionOk="true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2" name="Titel 6"/>
          <p:cNvSpPr>
            <a:spLocks noGrp="true"/>
          </p:cNvSpPr>
          <p:nvPr>
            <p:ph type="title" hasCustomPrompt="true"/>
          </p:nvPr>
        </p:nvSpPr>
        <p:spPr bwMode="gray">
          <a:xfrm>
            <a:off x="911426" y="1484784"/>
            <a:ext cx="4021948" cy="4619873"/>
          </a:xfrm>
          <a:custGeom>
            <a:avLst/>
            <a:gdLst>
              <a:gd name="connsiteX0" fmla="*/ 4029048 w 5051672"/>
              <a:gd name="connsiteY0" fmla="*/ 0 h 3547859"/>
              <a:gd name="connsiteX1" fmla="*/ 5051672 w 5051672"/>
              <a:gd name="connsiteY1" fmla="*/ 3547859 h 3547859"/>
              <a:gd name="connsiteX2" fmla="*/ 0 w 5051672"/>
              <a:gd name="connsiteY2" fmla="*/ 2520032 h 3547859"/>
              <a:gd name="connsiteX3" fmla="*/ 0 w 5051672"/>
              <a:gd name="connsiteY3" fmla="*/ 377 h 3547859"/>
              <a:gd name="connsiteX0" fmla="*/ 4029048 w 5075736"/>
              <a:gd name="connsiteY0" fmla="*/ 0 h 3229981"/>
              <a:gd name="connsiteX1" fmla="*/ 5075736 w 5075736"/>
              <a:gd name="connsiteY1" fmla="*/ 3229981 h 3229981"/>
              <a:gd name="connsiteX2" fmla="*/ 0 w 5075736"/>
              <a:gd name="connsiteY2" fmla="*/ 2520032 h 3229981"/>
              <a:gd name="connsiteX3" fmla="*/ 0 w 5075736"/>
              <a:gd name="connsiteY3" fmla="*/ 377 h 3229981"/>
              <a:gd name="connsiteX4" fmla="*/ 4029048 w 5075736"/>
              <a:gd name="connsiteY4" fmla="*/ 0 h 3229981"/>
              <a:gd name="connsiteX0" fmla="*/ 4029048 w 5051673"/>
              <a:gd name="connsiteY0" fmla="*/ 0 h 3229981"/>
              <a:gd name="connsiteX1" fmla="*/ 5051673 w 5051673"/>
              <a:gd name="connsiteY1" fmla="*/ 3229981 h 3229981"/>
              <a:gd name="connsiteX2" fmla="*/ 0 w 5051673"/>
              <a:gd name="connsiteY2" fmla="*/ 2520032 h 3229981"/>
              <a:gd name="connsiteX3" fmla="*/ 0 w 5051673"/>
              <a:gd name="connsiteY3" fmla="*/ 377 h 3229981"/>
              <a:gd name="connsiteX4" fmla="*/ 4029048 w 5051673"/>
              <a:gd name="connsiteY4" fmla="*/ 0 h 3229981"/>
              <a:gd name="connsiteX0" fmla="*/ 4029048 w 5042148"/>
              <a:gd name="connsiteY0" fmla="*/ 0 h 3243584"/>
              <a:gd name="connsiteX1" fmla="*/ 5042148 w 5042148"/>
              <a:gd name="connsiteY1" fmla="*/ 3243584 h 3243584"/>
              <a:gd name="connsiteX2" fmla="*/ 0 w 5042148"/>
              <a:gd name="connsiteY2" fmla="*/ 2520032 h 3243584"/>
              <a:gd name="connsiteX3" fmla="*/ 0 w 5042148"/>
              <a:gd name="connsiteY3" fmla="*/ 377 h 3243584"/>
              <a:gd name="connsiteX4" fmla="*/ 4029048 w 5042148"/>
              <a:gd name="connsiteY4" fmla="*/ 0 h 3243584"/>
              <a:gd name="connsiteX0" fmla="*/ 4029048 w 5207881"/>
              <a:gd name="connsiteY0" fmla="*/ 0 h 3252176"/>
              <a:gd name="connsiteX1" fmla="*/ 5207881 w 5207881"/>
              <a:gd name="connsiteY1" fmla="*/ 3252176 h 3252176"/>
              <a:gd name="connsiteX2" fmla="*/ 0 w 5207881"/>
              <a:gd name="connsiteY2" fmla="*/ 2520032 h 3252176"/>
              <a:gd name="connsiteX3" fmla="*/ 0 w 5207881"/>
              <a:gd name="connsiteY3" fmla="*/ 377 h 3252176"/>
              <a:gd name="connsiteX4" fmla="*/ 4029048 w 5207881"/>
              <a:gd name="connsiteY4" fmla="*/ 0 h 3252176"/>
              <a:gd name="connsiteX0" fmla="*/ 4029048 w 5202414"/>
              <a:gd name="connsiteY0" fmla="*/ 0 h 3241974"/>
              <a:gd name="connsiteX1" fmla="*/ 5202414 w 5202414"/>
              <a:gd name="connsiteY1" fmla="*/ 3241974 h 3241974"/>
              <a:gd name="connsiteX2" fmla="*/ 0 w 5202414"/>
              <a:gd name="connsiteY2" fmla="*/ 2520032 h 3241974"/>
              <a:gd name="connsiteX3" fmla="*/ 0 w 5202414"/>
              <a:gd name="connsiteY3" fmla="*/ 377 h 3241974"/>
              <a:gd name="connsiteX4" fmla="*/ 4029048 w 5202414"/>
              <a:gd name="connsiteY4" fmla="*/ 0 h 3241974"/>
              <a:gd name="connsiteX0" fmla="*/ 4029048 w 4649333"/>
              <a:gd name="connsiteY0" fmla="*/ 0 h 3353258"/>
              <a:gd name="connsiteX1" fmla="*/ 4649333 w 4649333"/>
              <a:gd name="connsiteY1" fmla="*/ 3353258 h 3353258"/>
              <a:gd name="connsiteX2" fmla="*/ 0 w 4649333"/>
              <a:gd name="connsiteY2" fmla="*/ 2520032 h 3353258"/>
              <a:gd name="connsiteX3" fmla="*/ 0 w 4649333"/>
              <a:gd name="connsiteY3" fmla="*/ 377 h 3353258"/>
              <a:gd name="connsiteX4" fmla="*/ 4029048 w 4649333"/>
              <a:gd name="connsiteY4" fmla="*/ 0 h 3353258"/>
              <a:gd name="connsiteX0" fmla="*/ 4029048 w 4670786"/>
              <a:gd name="connsiteY0" fmla="*/ 0 h 3373491"/>
              <a:gd name="connsiteX1" fmla="*/ 4670786 w 4670786"/>
              <a:gd name="connsiteY1" fmla="*/ 3373491 h 3373491"/>
              <a:gd name="connsiteX2" fmla="*/ 0 w 4670786"/>
              <a:gd name="connsiteY2" fmla="*/ 2520032 h 3373491"/>
              <a:gd name="connsiteX3" fmla="*/ 0 w 4670786"/>
              <a:gd name="connsiteY3" fmla="*/ 377 h 3373491"/>
              <a:gd name="connsiteX4" fmla="*/ 4029048 w 4670786"/>
              <a:gd name="connsiteY4" fmla="*/ 0 h 337349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786" h="3373491" fill="norm" stroke="true" extrusionOk="true">
                <a:moveTo>
                  <a:pt x="4029048" y="0"/>
                </a:moveTo>
                <a:lnTo>
                  <a:pt x="4670786" y="3373491"/>
                </a:lnTo>
                <a:lnTo>
                  <a:pt x="0" y="2520032"/>
                </a:lnTo>
                <a:lnTo>
                  <a:pt x="0" y="377"/>
                </a:lnTo>
                <a:lnTo>
                  <a:pt x="4029048" y="0"/>
                </a:lnTo>
                <a:close/>
              </a:path>
            </a:pathLst>
          </a:cu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324000" tIns="288000" rIns="1080000" wrap="square">
            <a:noAutofit/>
          </a:bodyPr>
          <a:lstStyle>
            <a:lvl1pPr marL="0" indent="0">
              <a:defRPr sz="2400">
                <a:solidFill>
                  <a:schemeClr val="tx1"/>
                </a:solidFill>
              </a:defRPr>
            </a:lvl1pPr>
          </a:lstStyle>
          <a:p>
            <a:r>
              <a:rPr dirty="false" lang="en-GB"/>
              <a:t>Insert your title of presentation here in max. 3 lines</a:t>
            </a:r>
          </a:p>
        </p:txBody>
      </p:sp>
      <p:sp>
        <p:nvSpPr>
          <p:cNvPr id="3" name="Subtitle 2"/>
          <p:cNvSpPr>
            <a:spLocks noGrp="true"/>
          </p:cNvSpPr>
          <p:nvPr>
            <p:ph type="subTitle" idx="1" hasCustomPrompt="true"/>
          </p:nvPr>
        </p:nvSpPr>
        <p:spPr bwMode="gray">
          <a:xfrm>
            <a:off x="911424" y="3140968"/>
            <a:ext cx="3527673" cy="864094"/>
          </a:xfrm>
          <a:prstGeom prst="rect">
            <a:avLst/>
          </a:prstGeom>
          <a:noFill/>
          <a:ln w="127">
            <a:noFill/>
          </a:ln>
        </p:spPr>
        <p:txBody>
          <a:bodyPr lIns="324000" r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solidFill>
                  <a:schemeClr val="tx1"/>
                </a:solidFill>
                <a:latin typeface="+mn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solidFill>
                  <a:schemeClr val="tx1"/>
                </a:solidFill>
                <a:latin typeface="+mn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solidFill>
                  <a:schemeClr val="tx1"/>
                </a:solidFill>
                <a:latin typeface="+mn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solidFill>
                  <a:schemeClr val="tx1"/>
                </a:solidFill>
                <a:latin typeface="+mn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solidFill>
                  <a:schemeClr val="tx1"/>
                </a:solidFill>
                <a:latin typeface="+mn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solidFill>
                  <a:schemeClr val="tx1"/>
                </a:solidFill>
                <a:latin typeface="+mn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solidFill>
                  <a:schemeClr val="tx1"/>
                </a:solidFill>
                <a:latin typeface="+mn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solidFill>
                  <a:schemeClr val="tx1"/>
                </a:solidFill>
                <a:latin typeface="+mn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dirty="false" lang="en-GB"/>
              <a:t>Insert here your subtitle</a:t>
            </a:r>
          </a:p>
        </p:txBody>
      </p:sp>
      <p:sp>
        <p:nvSpPr>
          <p:cNvPr id="5" name="Author"/>
          <p:cNvSpPr>
            <a:spLocks noGrp="true"/>
          </p:cNvSpPr>
          <p:nvPr>
            <p:ph type="body" sz="quarter" idx="14" hasCustomPrompt="true"/>
          </p:nvPr>
        </p:nvSpPr>
        <p:spPr bwMode="gray">
          <a:xfrm>
            <a:off x="911424" y="4149457"/>
            <a:ext cx="3527673" cy="216000"/>
          </a:xfrm>
          <a:prstGeom prst="rect">
            <a:avLst/>
          </a:prstGeom>
          <a:noFill/>
          <a:ln w="127">
            <a:noFill/>
          </a:ln>
        </p:spPr>
        <p:txBody>
          <a:bodyPr anchor="b" lIns="324000" rIns="0" wrap="square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1200">
                <a:solidFill>
                  <a:schemeClr val="tx1"/>
                </a:solidFill>
                <a:latin typeface="+mj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solidFill>
                  <a:schemeClr val="tx1"/>
                </a:solidFill>
                <a:latin typeface="+mj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solidFill>
                  <a:schemeClr val="tx1"/>
                </a:solidFill>
                <a:latin typeface="+mj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solidFill>
                  <a:schemeClr val="tx1"/>
                </a:solidFill>
                <a:latin typeface="+mj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solidFill>
                  <a:schemeClr val="tx1"/>
                </a:solidFill>
                <a:latin typeface="+mj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solidFill>
                  <a:schemeClr val="tx1"/>
                </a:solidFill>
                <a:latin typeface="+mj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solidFill>
                  <a:schemeClr val="tx1"/>
                </a:solidFill>
                <a:latin typeface="+mj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solidFill>
                  <a:schemeClr val="tx1"/>
                </a:solidFill>
                <a:latin typeface="+mj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dirty="false" lang="en-GB"/>
              <a:t>First name Last name</a:t>
            </a:r>
          </a:p>
        </p:txBody>
      </p:sp>
      <p:sp>
        <p:nvSpPr>
          <p:cNvPr id="6" name="Department, Date"/>
          <p:cNvSpPr>
            <a:spLocks noGrp="true"/>
          </p:cNvSpPr>
          <p:nvPr>
            <p:ph type="body" sz="quarter" idx="15" hasCustomPrompt="true"/>
          </p:nvPr>
        </p:nvSpPr>
        <p:spPr bwMode="gray">
          <a:xfrm>
            <a:off x="911424" y="4365457"/>
            <a:ext cx="3527673" cy="431695"/>
          </a:xfrm>
          <a:prstGeom prst="rect">
            <a:avLst/>
          </a:prstGeom>
          <a:noFill/>
          <a:ln w="127">
            <a:noFill/>
          </a:ln>
        </p:spPr>
        <p:txBody>
          <a:bodyPr lIns="324000" rIns="0" wrap="square"/>
          <a:lstStyle>
            <a:lvl1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Department</a:t>
            </a:r>
            <a:br>
              <a:rPr dirty="false" lang="en-GB"/>
            </a:br>
            <a:r>
              <a:rPr dirty="false" lang="en-GB"/>
              <a:t>DD/MM/YYYY</a:t>
            </a:r>
          </a:p>
        </p:txBody>
      </p:sp>
      <p:pic>
        <p:nvPicPr>
          <p:cNvPr id="7" name="Picture 6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>
          <a:xfrm>
            <a:off x="10130399" y="334800"/>
            <a:ext cx="1364400" cy="57932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"/>
          <p:cNvSpPr/>
          <p:nvPr userDrawn="true"/>
        </p:nvSpPr>
        <p:spPr bwMode="gray">
          <a:xfrm>
            <a:off x="911424" y="1485729"/>
            <a:ext cx="3456384" cy="2879375"/>
          </a:xfrm>
          <a:custGeom>
            <a:avLst/>
            <a:gdLst>
              <a:gd name="T0" fmla="*/ 0 w 2227"/>
              <a:gd name="T1" fmla="*/ 0 h 2226"/>
              <a:gd name="T2" fmla="*/ 2227 w 2227"/>
              <a:gd name="T3" fmla="*/ 0 h 2226"/>
              <a:gd name="T4" fmla="*/ 2227 w 2227"/>
              <a:gd name="T5" fmla="*/ 2226 h 2226"/>
              <a:gd name="T6" fmla="*/ 371 w 2227"/>
              <a:gd name="T7" fmla="*/ 1856 h 2226"/>
              <a:gd name="T8" fmla="*/ 0 w 2227"/>
              <a:gd name="T9" fmla="*/ 0 h 2226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1659 w 10000"/>
              <a:gd name="connsiteY3" fmla="*/ 7999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1680 w 10000"/>
              <a:gd name="connsiteY3" fmla="*/ 7999 h 10000"/>
              <a:gd name="connsiteX4" fmla="*/ 0 w 10000"/>
              <a:gd name="connsiteY4" fmla="*/ 0 h 10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 fill="norm" stroke="true" extrusionOk="true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1680" y="7999"/>
                </a:lnTo>
                <a:lnTo>
                  <a:pt x="0" y="0"/>
                </a:lnTo>
                <a:close/>
              </a:path>
            </a:pathLst>
          </a:custGeom>
          <a:solidFill>
            <a:srgbClr val="6A757C"/>
          </a:solidFill>
          <a:ln>
            <a:noFill/>
          </a:ln>
        </p:spPr>
        <p:txBody>
          <a:bodyPr anchor="t" anchorCtr="false" vert="horz" lIns="91440" tIns="45720" rIns="91440" bIns="45720" wrap="square" numCol="1" compatLnSpc="true">
            <a:prstTxWarp prst="textNoShape">
              <a:avLst/>
            </a:prstTxWarp>
          </a:bodyPr>
          <a:lstStyle/>
          <a:p>
            <a:endParaRPr dirty="false" lang="en-GB"/>
          </a:p>
        </p:txBody>
      </p:sp>
      <p:sp>
        <p:nvSpPr>
          <p:cNvPr id="6" name="Title"/>
          <p:cNvSpPr>
            <a:spLocks noGrp="true"/>
          </p:cNvSpPr>
          <p:nvPr>
            <p:ph type="title" hasCustomPrompt="true"/>
          </p:nvPr>
        </p:nvSpPr>
        <p:spPr bwMode="gray">
          <a:xfrm>
            <a:off x="1487488" y="1657652"/>
            <a:ext cx="2664320" cy="461665"/>
          </a:xfrm>
        </p:spPr>
        <p:txBody>
          <a:bodyPr/>
          <a:lstStyle>
            <a:lvl1pPr algn="r">
              <a:defRPr sz="3000">
                <a:solidFill>
                  <a:schemeClr val="bg1"/>
                </a:solidFill>
              </a:defRPr>
            </a:lvl1pPr>
          </a:lstStyle>
          <a:p>
            <a:r>
              <a:rPr dirty="false" lang="en-GB"/>
              <a:t>Agenda</a:t>
            </a:r>
          </a:p>
        </p:txBody>
      </p:sp>
      <p:sp>
        <p:nvSpPr>
          <p:cNvPr id="17" name="Content"/>
          <p:cNvSpPr>
            <a:spLocks noGrp="true"/>
          </p:cNvSpPr>
          <p:nvPr>
            <p:ph type="body" sz="quarter" idx="20" hasCustomPrompt="true"/>
          </p:nvPr>
        </p:nvSpPr>
        <p:spPr bwMode="gray">
          <a:xfrm>
            <a:off x="4943872" y="1484784"/>
            <a:ext cx="6912768" cy="4608512"/>
          </a:xfrm>
        </p:spPr>
        <p:txBody>
          <a:bodyPr/>
          <a:lstStyle>
            <a:lvl1pPr marL="457200" indent="-457200">
              <a:buSzPct val="100000"/>
              <a:buFont charset="00" panose="020B0604020202020204" pitchFamily="34" typeface="Arial"/>
              <a:buAutoNum type="arabicPlain"/>
              <a:tabLst>
                <a:tab pos="6543675" algn="r"/>
              </a:tabLst>
              <a:defRPr b="true" sz="2000">
                <a:latin typeface="+mn-lt"/>
                <a:ea charset="00" panose="020F0502020204030203" pitchFamily="34" typeface="Lato Semibold"/>
                <a:cs charset="00" panose="020F0502020204030203" pitchFamily="34" typeface="Lato Semibold"/>
              </a:defRPr>
            </a:lvl1pPr>
            <a:lvl2pPr marL="714375" indent="-219075">
              <a:lnSpc>
                <a:spcPct val="100000"/>
              </a:lnSpc>
              <a:spcBef>
                <a:spcPts val="600"/>
              </a:spcBef>
              <a:buSzPct val="80000"/>
              <a:buFont charset="02" panose="05000000000000000000" pitchFamily="02" typeface="Wingdings"/>
              <a:buChar char="n"/>
              <a:tabLst>
                <a:tab pos="6543675" algn="r"/>
              </a:tabLst>
              <a:defRPr b="false" sz="1600">
                <a:latin typeface="+mn-lt"/>
                <a:ea charset="00" panose="020F0502020204030203" pitchFamily="34" typeface="Lato Semibold"/>
                <a:cs charset="00" panose="020F0502020204030203" pitchFamily="34" typeface="Lato Semibold"/>
              </a:defRPr>
            </a:lvl2pPr>
            <a:lvl3pPr marL="714375" indent="-219075">
              <a:lnSpc>
                <a:spcPct val="100000"/>
              </a:lnSpc>
              <a:spcBef>
                <a:spcPts val="600"/>
              </a:spcBef>
              <a:buSzPct val="80000"/>
              <a:buFont charset="02" panose="05000000000000000000" pitchFamily="02" typeface="Wingdings"/>
              <a:buChar char="n"/>
              <a:tabLst>
                <a:tab pos="6543675" algn="r"/>
              </a:tabLst>
              <a:defRPr b="false" sz="1600">
                <a:latin typeface="+mn-lt"/>
                <a:ea charset="00" panose="020F0502020204030203" pitchFamily="34" typeface="Lato Semibold"/>
                <a:cs charset="00" panose="020F0502020204030203" pitchFamily="34" typeface="Lato Semibold"/>
              </a:defRPr>
            </a:lvl3pPr>
            <a:lvl4pPr marL="714375" indent="-219075">
              <a:lnSpc>
                <a:spcPct val="100000"/>
              </a:lnSpc>
              <a:spcBef>
                <a:spcPts val="600"/>
              </a:spcBef>
              <a:buSzPct val="80000"/>
              <a:buFont charset="02" panose="05000000000000000000" pitchFamily="02" typeface="Wingdings"/>
              <a:buChar char="n"/>
              <a:tabLst>
                <a:tab pos="6543675" algn="r"/>
              </a:tabLst>
              <a:defRPr b="false" sz="1600">
                <a:latin typeface="+mn-lt"/>
                <a:ea charset="00" panose="020F0502020204030203" pitchFamily="34" typeface="Lato Semibold"/>
                <a:cs charset="00" panose="020F0502020204030203" pitchFamily="34" typeface="Lato Semibold"/>
              </a:defRPr>
            </a:lvl4pPr>
            <a:lvl5pPr marL="714375" indent="-219075">
              <a:lnSpc>
                <a:spcPct val="100000"/>
              </a:lnSpc>
              <a:spcBef>
                <a:spcPts val="600"/>
              </a:spcBef>
              <a:buSzPct val="80000"/>
              <a:buFont charset="02" panose="05000000000000000000" pitchFamily="02" typeface="Wingdings"/>
              <a:buChar char="n"/>
              <a:tabLst>
                <a:tab pos="6543675" algn="r"/>
              </a:tabLst>
              <a:defRPr b="false" sz="1600">
                <a:latin typeface="+mn-lt"/>
                <a:ea charset="00" panose="020F0502020204030203" pitchFamily="34" typeface="Lato Semibold"/>
                <a:cs charset="00" panose="020F0502020204030203" pitchFamily="34" typeface="Lato Semibold"/>
              </a:defRPr>
            </a:lvl5pPr>
            <a:lvl6pPr marL="714375" indent="-219075">
              <a:lnSpc>
                <a:spcPct val="100000"/>
              </a:lnSpc>
              <a:spcBef>
                <a:spcPts val="600"/>
              </a:spcBef>
              <a:buSzPct val="80000"/>
              <a:buFont charset="02" panose="05000000000000000000" pitchFamily="02" typeface="Wingdings"/>
              <a:buChar char="n"/>
              <a:tabLst>
                <a:tab pos="6543675" algn="r"/>
              </a:tabLst>
              <a:defRPr b="false" sz="1600">
                <a:latin typeface="+mn-lt"/>
                <a:ea charset="00" panose="020F0502020204030203" pitchFamily="34" typeface="Lato Semibold"/>
                <a:cs charset="00" panose="020F0502020204030203" pitchFamily="34" typeface="Lato Semibold"/>
              </a:defRPr>
            </a:lvl6pPr>
            <a:lvl7pPr marL="714375" indent="-219075">
              <a:lnSpc>
                <a:spcPct val="100000"/>
              </a:lnSpc>
              <a:spcBef>
                <a:spcPts val="600"/>
              </a:spcBef>
              <a:buSzPct val="80000"/>
              <a:buFont charset="02" panose="05000000000000000000" pitchFamily="02" typeface="Wingdings"/>
              <a:buChar char="n"/>
              <a:tabLst>
                <a:tab pos="6543675" algn="r"/>
              </a:tabLst>
              <a:defRPr b="false" sz="1600">
                <a:latin typeface="+mn-lt"/>
                <a:ea charset="00" panose="020F0502020204030203" pitchFamily="34" typeface="Lato Semibold"/>
                <a:cs charset="00" panose="020F0502020204030203" pitchFamily="34" typeface="Lato Semibold"/>
              </a:defRPr>
            </a:lvl7pPr>
            <a:lvl8pPr marL="714375" indent="-219075">
              <a:lnSpc>
                <a:spcPct val="100000"/>
              </a:lnSpc>
              <a:spcBef>
                <a:spcPts val="600"/>
              </a:spcBef>
              <a:buSzPct val="80000"/>
              <a:buFont charset="02" panose="05000000000000000000" pitchFamily="02" typeface="Wingdings"/>
              <a:buChar char="n"/>
              <a:tabLst>
                <a:tab pos="6543675" algn="r"/>
              </a:tabLst>
              <a:defRPr b="false" sz="1600">
                <a:latin typeface="+mn-lt"/>
                <a:ea charset="00" panose="020F0502020204030203" pitchFamily="34" typeface="Lato Semibold"/>
                <a:cs charset="00" panose="020F0502020204030203" pitchFamily="34" typeface="Lato Semibold"/>
              </a:defRPr>
            </a:lvl8pPr>
            <a:lvl9pPr marL="714375" indent="-219075">
              <a:lnSpc>
                <a:spcPct val="100000"/>
              </a:lnSpc>
              <a:spcBef>
                <a:spcPts val="600"/>
              </a:spcBef>
              <a:buSzPct val="80000"/>
              <a:buFont charset="02" panose="05000000000000000000" pitchFamily="02" typeface="Wingdings"/>
              <a:buChar char="n"/>
              <a:tabLst>
                <a:tab pos="6543675" algn="r"/>
              </a:tabLst>
              <a:defRPr b="false" sz="1600">
                <a:latin typeface="+mn-lt"/>
                <a:ea charset="00" panose="020F0502020204030203" pitchFamily="34" typeface="Lato Semibold"/>
                <a:cs charset="00" panose="020F0502020204030203" pitchFamily="34" typeface="Lato Semibold"/>
              </a:defRPr>
            </a:lvl9pPr>
          </a:lstStyle>
          <a:p>
            <a:pPr lvl="0"/>
            <a:r>
              <a:rPr dirty="false" lang="en-GB"/>
              <a:t>First level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  <a:p>
            <a:pPr lvl="5"/>
            <a:r>
              <a:rPr dirty="false" lang="en-GB"/>
              <a:t>6</a:t>
            </a:r>
          </a:p>
          <a:p>
            <a:pPr lvl="6"/>
            <a:r>
              <a:rPr dirty="false" lang="en-GB"/>
              <a:t>7</a:t>
            </a:r>
          </a:p>
          <a:p>
            <a:pPr lvl="7"/>
            <a:r>
              <a:rPr dirty="false" lang="en-GB"/>
              <a:t>8</a:t>
            </a:r>
          </a:p>
          <a:p>
            <a:pPr lvl="8"/>
            <a:r>
              <a:rPr dirty="false" lang="en-GB"/>
              <a:t>9</a:t>
            </a:r>
          </a:p>
        </p:txBody>
      </p:sp>
      <p:sp>
        <p:nvSpPr>
          <p:cNvPr id="9" name="Source"/>
          <p:cNvSpPr>
            <a:spLocks noGrp="true"/>
          </p:cNvSpPr>
          <p:nvPr>
            <p:ph type="body" sz="quarter" idx="17" hasCustomPrompt="true"/>
          </p:nvPr>
        </p:nvSpPr>
        <p:spPr bwMode="gray">
          <a:xfrm>
            <a:off x="1487488" y="6525344"/>
            <a:ext cx="8640960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900" baseline="0"/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9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9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9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21"/>
          </p:nvPr>
        </p:nvSpPr>
        <p:spPr>
          <a:xfrm>
            <a:off x="335360" y="6525000"/>
            <a:ext cx="1080120" cy="144000"/>
          </a:xfrm>
        </p:spPr>
        <p:txBody>
          <a:bodyPr/>
          <a:lstStyle/>
          <a:p>
            <a:fld id="{2291B4D7-1747-4A8B-9FB5-F685E33AA3AB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3" name="Fußzeilenplatzhalter 2"/>
          <p:cNvSpPr>
            <a:spLocks noGrp="true"/>
          </p:cNvSpPr>
          <p:nvPr>
            <p:ph type="ftr" sz="quarter" idx="22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4" name="Foliennummernplatzhalter 3"/>
          <p:cNvSpPr>
            <a:spLocks noGrp="true"/>
          </p:cNvSpPr>
          <p:nvPr>
            <p:ph type="sldNum" sz="quarter" idx="23"/>
          </p:nvPr>
        </p:nvSpPr>
        <p:spPr/>
        <p:txBody>
          <a:bodyPr/>
          <a:lstStyle/>
          <a:p>
            <a:fld id="{35715914-3B6D-44EA-9F5B-53F7F3FFBE5A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Agenda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true"/>
          </p:cNvSpPr>
          <p:nvPr>
            <p:ph type="title" hasCustomPrompt="true"/>
          </p:nvPr>
        </p:nvSpPr>
        <p:spPr bwMode="gray">
          <a:xfrm>
            <a:off x="335360" y="1413288"/>
            <a:ext cx="4032250" cy="461665"/>
          </a:xfrm>
        </p:spPr>
        <p:txBody>
          <a:bodyPr anchor="t"/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dirty="false" lang="en-GB"/>
              <a:t>Agenda</a:t>
            </a:r>
          </a:p>
        </p:txBody>
      </p:sp>
      <p:sp>
        <p:nvSpPr>
          <p:cNvPr id="17" name="Content"/>
          <p:cNvSpPr>
            <a:spLocks noGrp="true"/>
          </p:cNvSpPr>
          <p:nvPr>
            <p:ph type="body" sz="quarter" idx="20" hasCustomPrompt="true"/>
          </p:nvPr>
        </p:nvSpPr>
        <p:spPr bwMode="gray">
          <a:xfrm>
            <a:off x="335360" y="2060849"/>
            <a:ext cx="4032250" cy="4032448"/>
          </a:xfrm>
        </p:spPr>
        <p:txBody>
          <a:bodyPr/>
          <a:lstStyle>
            <a:lvl1pPr marL="266700" indent="-266700">
              <a:buSzPct val="100000"/>
              <a:buFont charset="00" panose="020B0604020202020204" pitchFamily="34" typeface="Arial"/>
              <a:buAutoNum type="arabicPlain"/>
              <a:tabLst>
                <a:tab pos="4038600" algn="r"/>
              </a:tabLst>
              <a:defRPr b="true" sz="1600">
                <a:latin typeface="+mn-lt"/>
                <a:ea charset="00" panose="020F0502020204030203" pitchFamily="34" typeface="Lato Semibold"/>
                <a:cs charset="00" panose="020F0502020204030203" pitchFamily="34" typeface="Lato Semibold"/>
              </a:defRPr>
            </a:lvl1pPr>
            <a:lvl2pPr marL="447675" indent="-180975">
              <a:lnSpc>
                <a:spcPct val="100000"/>
              </a:lnSpc>
              <a:spcBef>
                <a:spcPts val="600"/>
              </a:spcBef>
              <a:buSzPct val="80000"/>
              <a:buFont charset="02" panose="05000000000000000000" pitchFamily="02" typeface="Wingdings"/>
              <a:buChar char="n"/>
              <a:tabLst>
                <a:tab pos="4038600" algn="r"/>
              </a:tabLst>
              <a:defRPr b="false" sz="1200">
                <a:latin typeface="+mn-lt"/>
                <a:ea charset="00" panose="020F0502020204030203" pitchFamily="34" typeface="Lato Semibold"/>
                <a:cs charset="00" panose="020F0502020204030203" pitchFamily="34" typeface="Lato Semibold"/>
              </a:defRPr>
            </a:lvl2pPr>
            <a:lvl3pPr marL="447675" indent="-180975">
              <a:lnSpc>
                <a:spcPct val="100000"/>
              </a:lnSpc>
              <a:spcBef>
                <a:spcPts val="600"/>
              </a:spcBef>
              <a:buSzPct val="80000"/>
              <a:buFont charset="02" panose="05000000000000000000" pitchFamily="02" typeface="Wingdings"/>
              <a:buChar char="n"/>
              <a:tabLst>
                <a:tab pos="4038600" algn="r"/>
              </a:tabLst>
              <a:defRPr b="false" sz="1200">
                <a:latin typeface="+mn-lt"/>
                <a:ea charset="00" panose="020F0502020204030203" pitchFamily="34" typeface="Lato Semibold"/>
                <a:cs charset="00" panose="020F0502020204030203" pitchFamily="34" typeface="Lato Semibold"/>
              </a:defRPr>
            </a:lvl3pPr>
            <a:lvl4pPr marL="447675" indent="-180975">
              <a:lnSpc>
                <a:spcPct val="100000"/>
              </a:lnSpc>
              <a:spcBef>
                <a:spcPts val="600"/>
              </a:spcBef>
              <a:buSzPct val="80000"/>
              <a:buFont charset="02" panose="05000000000000000000" pitchFamily="02" typeface="Wingdings"/>
              <a:buChar char="n"/>
              <a:tabLst>
                <a:tab pos="4038600" algn="r"/>
              </a:tabLst>
              <a:defRPr b="false" sz="1200">
                <a:latin typeface="+mn-lt"/>
                <a:ea charset="00" panose="020F0502020204030203" pitchFamily="34" typeface="Lato Semibold"/>
                <a:cs charset="00" panose="020F0502020204030203" pitchFamily="34" typeface="Lato Semibold"/>
              </a:defRPr>
            </a:lvl4pPr>
            <a:lvl5pPr marL="447675" indent="-180975">
              <a:lnSpc>
                <a:spcPct val="100000"/>
              </a:lnSpc>
              <a:spcBef>
                <a:spcPts val="600"/>
              </a:spcBef>
              <a:buSzPct val="80000"/>
              <a:buFont charset="02" panose="05000000000000000000" pitchFamily="02" typeface="Wingdings"/>
              <a:buChar char="n"/>
              <a:tabLst>
                <a:tab pos="4038600" algn="r"/>
              </a:tabLst>
              <a:defRPr b="false" sz="1200">
                <a:latin typeface="+mn-lt"/>
                <a:ea charset="00" panose="020F0502020204030203" pitchFamily="34" typeface="Lato Semibold"/>
                <a:cs charset="00" panose="020F0502020204030203" pitchFamily="34" typeface="Lato Semibold"/>
              </a:defRPr>
            </a:lvl5pPr>
            <a:lvl6pPr marL="447675" indent="-180975">
              <a:lnSpc>
                <a:spcPct val="100000"/>
              </a:lnSpc>
              <a:spcBef>
                <a:spcPts val="600"/>
              </a:spcBef>
              <a:buSzPct val="80000"/>
              <a:buFont charset="02" panose="05000000000000000000" pitchFamily="02" typeface="Wingdings"/>
              <a:buChar char="n"/>
              <a:tabLst>
                <a:tab pos="3524250" algn="r"/>
              </a:tabLst>
              <a:defRPr b="false" sz="1200">
                <a:latin typeface="+mn-lt"/>
                <a:ea charset="00" panose="020F0502020204030203" pitchFamily="34" typeface="Lato Semibold"/>
                <a:cs charset="00" panose="020F0502020204030203" pitchFamily="34" typeface="Lato Semibold"/>
              </a:defRPr>
            </a:lvl6pPr>
            <a:lvl7pPr marL="447675" indent="-180975">
              <a:lnSpc>
                <a:spcPct val="100000"/>
              </a:lnSpc>
              <a:spcBef>
                <a:spcPts val="600"/>
              </a:spcBef>
              <a:buSzPct val="80000"/>
              <a:buFont charset="02" panose="05000000000000000000" pitchFamily="02" typeface="Wingdings"/>
              <a:buChar char="n"/>
              <a:tabLst>
                <a:tab pos="3524250" algn="r"/>
              </a:tabLst>
              <a:defRPr b="false" sz="1200">
                <a:latin typeface="+mn-lt"/>
                <a:ea charset="00" panose="020F0502020204030203" pitchFamily="34" typeface="Lato Semibold"/>
                <a:cs charset="00" panose="020F0502020204030203" pitchFamily="34" typeface="Lato Semibold"/>
              </a:defRPr>
            </a:lvl7pPr>
            <a:lvl8pPr marL="447675" indent="-180975">
              <a:lnSpc>
                <a:spcPct val="100000"/>
              </a:lnSpc>
              <a:spcBef>
                <a:spcPts val="600"/>
              </a:spcBef>
              <a:buSzPct val="80000"/>
              <a:buFont charset="02" panose="05000000000000000000" pitchFamily="02" typeface="Wingdings"/>
              <a:buChar char="n"/>
              <a:tabLst>
                <a:tab pos="3524250" algn="r"/>
              </a:tabLst>
              <a:defRPr b="false" sz="1200">
                <a:latin typeface="+mn-lt"/>
                <a:ea charset="00" panose="020F0502020204030203" pitchFamily="34" typeface="Lato Semibold"/>
                <a:cs charset="00" panose="020F0502020204030203" pitchFamily="34" typeface="Lato Semibold"/>
              </a:defRPr>
            </a:lvl8pPr>
            <a:lvl9pPr marL="447675" indent="-180975">
              <a:lnSpc>
                <a:spcPct val="100000"/>
              </a:lnSpc>
              <a:spcBef>
                <a:spcPts val="600"/>
              </a:spcBef>
              <a:buSzPct val="80000"/>
              <a:buFont charset="02" panose="05000000000000000000" pitchFamily="02" typeface="Wingdings"/>
              <a:buChar char="n"/>
              <a:tabLst>
                <a:tab pos="3524250" algn="r"/>
              </a:tabLst>
              <a:defRPr b="false" sz="1200">
                <a:latin typeface="+mn-lt"/>
                <a:ea charset="00" panose="020F0502020204030203" pitchFamily="34" typeface="Lato Semibold"/>
                <a:cs charset="00" panose="020F0502020204030203" pitchFamily="34" typeface="Lato Semibold"/>
              </a:defRPr>
            </a:lvl9pPr>
          </a:lstStyle>
          <a:p>
            <a:pPr lvl="0"/>
            <a:r>
              <a:rPr dirty="false" lang="en-GB"/>
              <a:t>First level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  <a:p>
            <a:pPr lvl="5"/>
            <a:r>
              <a:rPr dirty="false" lang="en-GB"/>
              <a:t>6</a:t>
            </a:r>
          </a:p>
          <a:p>
            <a:pPr lvl="6"/>
            <a:r>
              <a:rPr dirty="false" lang="en-GB"/>
              <a:t>7</a:t>
            </a:r>
          </a:p>
          <a:p>
            <a:pPr lvl="7"/>
            <a:r>
              <a:rPr dirty="false" lang="en-GB"/>
              <a:t>8</a:t>
            </a:r>
          </a:p>
          <a:p>
            <a:pPr lvl="8"/>
            <a:r>
              <a:rPr dirty="false" lang="en-GB"/>
              <a:t>9</a:t>
            </a:r>
          </a:p>
        </p:txBody>
      </p:sp>
      <p:sp>
        <p:nvSpPr>
          <p:cNvPr id="8" name="Picture"/>
          <p:cNvSpPr>
            <a:spLocks noGrp="true"/>
          </p:cNvSpPr>
          <p:nvPr>
            <p:ph type="pic" sz="quarter" idx="13" hasCustomPrompt="true"/>
          </p:nvPr>
        </p:nvSpPr>
        <p:spPr bwMode="gray">
          <a:xfrm>
            <a:off x="5519936" y="1484784"/>
            <a:ext cx="5760640" cy="4032448"/>
          </a:xfrm>
          <a:custGeom>
            <a:avLst/>
            <a:gdLst>
              <a:gd name="connsiteX0" fmla="*/ 5544001 w 5544001"/>
              <a:gd name="connsiteY0" fmla="*/ 0 h 3551223"/>
              <a:gd name="connsiteX1" fmla="*/ 4543017 w 5544001"/>
              <a:gd name="connsiteY1" fmla="*/ 2543298 h 3551223"/>
              <a:gd name="connsiteX2" fmla="*/ 0 w 5544001"/>
              <a:gd name="connsiteY2" fmla="*/ 3551223 h 3551223"/>
              <a:gd name="connsiteX3" fmla="*/ 0 w 5544001"/>
              <a:gd name="connsiteY3" fmla="*/ 531 h 3551223"/>
              <a:gd name="connsiteX0" fmla="*/ 5544001 w 5544001"/>
              <a:gd name="connsiteY0" fmla="*/ 0 h 3551223"/>
              <a:gd name="connsiteX1" fmla="*/ 4441735 w 5544001"/>
              <a:gd name="connsiteY1" fmla="*/ 2540103 h 3551223"/>
              <a:gd name="connsiteX2" fmla="*/ 0 w 5544001"/>
              <a:gd name="connsiteY2" fmla="*/ 3551223 h 3551223"/>
              <a:gd name="connsiteX3" fmla="*/ 0 w 5544001"/>
              <a:gd name="connsiteY3" fmla="*/ 531 h 3551223"/>
              <a:gd name="connsiteX4" fmla="*/ 5544001 w 5544001"/>
              <a:gd name="connsiteY4" fmla="*/ 0 h 355122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44001" h="3551223" fill="norm" stroke="true" extrusionOk="true">
                <a:moveTo>
                  <a:pt x="5544001" y="0"/>
                </a:moveTo>
                <a:lnTo>
                  <a:pt x="4441735" y="2540103"/>
                </a:lnTo>
                <a:lnTo>
                  <a:pt x="0" y="3551223"/>
                </a:lnTo>
                <a:lnTo>
                  <a:pt x="0" y="531"/>
                </a:lnTo>
                <a:lnTo>
                  <a:pt x="5544001" y="0"/>
                </a:lnTo>
                <a:close/>
              </a:path>
            </a:pathLst>
          </a:custGeom>
          <a:solidFill>
            <a:srgbClr val="D6D9DC"/>
          </a:solidFill>
        </p:spPr>
        <p:txBody>
          <a:bodyPr wrap="square">
            <a:noAutofit/>
          </a:bodyPr>
          <a:lstStyle>
            <a:lvl1pPr algn="ctr"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9" name="Source"/>
          <p:cNvSpPr>
            <a:spLocks noGrp="true"/>
          </p:cNvSpPr>
          <p:nvPr>
            <p:ph type="body" sz="quarter" idx="17" hasCustomPrompt="true"/>
          </p:nvPr>
        </p:nvSpPr>
        <p:spPr bwMode="gray">
          <a:xfrm>
            <a:off x="1487488" y="6525360"/>
            <a:ext cx="8639746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/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21"/>
          </p:nvPr>
        </p:nvSpPr>
        <p:spPr/>
        <p:txBody>
          <a:bodyPr/>
          <a:lstStyle/>
          <a:p>
            <a:fld id="{1D907FB7-2577-4973-A683-22A7615C08BC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3" name="Fußzeilenplatzhalter 2"/>
          <p:cNvSpPr>
            <a:spLocks noGrp="true"/>
          </p:cNvSpPr>
          <p:nvPr>
            <p:ph type="ftr" sz="quarter" idx="22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4" name="Foliennummernplatzhalter 3"/>
          <p:cNvSpPr>
            <a:spLocks noGrp="true"/>
          </p:cNvSpPr>
          <p:nvPr>
            <p:ph type="sldNum" sz="quarter" idx="23"/>
          </p:nvPr>
        </p:nvSpPr>
        <p:spPr/>
        <p:txBody>
          <a:bodyPr/>
          <a:lstStyle/>
          <a:p>
            <a:fld id="{CD060F76-E2A0-459F-986E-CE12DD940114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Agenda with picture | for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true"/>
          </p:cNvSpPr>
          <p:nvPr>
            <p:ph type="title" hasCustomPrompt="true"/>
          </p:nvPr>
        </p:nvSpPr>
        <p:spPr bwMode="gray">
          <a:xfrm>
            <a:off x="5519936" y="1412776"/>
            <a:ext cx="5760640" cy="461665"/>
          </a:xfrm>
        </p:spPr>
        <p:txBody>
          <a:bodyPr anchor="t"/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dirty="false" lang="en-GB"/>
              <a:t>Agenda</a:t>
            </a:r>
          </a:p>
        </p:txBody>
      </p:sp>
      <p:sp>
        <p:nvSpPr>
          <p:cNvPr id="8" name="Picture"/>
          <p:cNvSpPr>
            <a:spLocks noGrp="true"/>
          </p:cNvSpPr>
          <p:nvPr>
            <p:ph type="pic" sz="quarter" idx="13" hasCustomPrompt="true"/>
          </p:nvPr>
        </p:nvSpPr>
        <p:spPr bwMode="gray">
          <a:xfrm>
            <a:off x="905952" y="1484785"/>
            <a:ext cx="4037919" cy="2895027"/>
          </a:xfrm>
          <a:custGeom>
            <a:avLst/>
            <a:gdLst>
              <a:gd name="connsiteX0" fmla="*/ 5544001 w 5544001"/>
              <a:gd name="connsiteY0" fmla="*/ 0 h 3551223"/>
              <a:gd name="connsiteX1" fmla="*/ 4543017 w 5544001"/>
              <a:gd name="connsiteY1" fmla="*/ 2543298 h 3551223"/>
              <a:gd name="connsiteX2" fmla="*/ 0 w 5544001"/>
              <a:gd name="connsiteY2" fmla="*/ 3551223 h 3551223"/>
              <a:gd name="connsiteX3" fmla="*/ 0 w 5544001"/>
              <a:gd name="connsiteY3" fmla="*/ 531 h 3551223"/>
              <a:gd name="connsiteX0" fmla="*/ 5544001 w 5544001"/>
              <a:gd name="connsiteY0" fmla="*/ 0 h 3551223"/>
              <a:gd name="connsiteX1" fmla="*/ 4441735 w 5544001"/>
              <a:gd name="connsiteY1" fmla="*/ 2540103 h 3551223"/>
              <a:gd name="connsiteX2" fmla="*/ 0 w 5544001"/>
              <a:gd name="connsiteY2" fmla="*/ 3551223 h 3551223"/>
              <a:gd name="connsiteX3" fmla="*/ 0 w 5544001"/>
              <a:gd name="connsiteY3" fmla="*/ 531 h 3551223"/>
              <a:gd name="connsiteX4" fmla="*/ 5544001 w 5544001"/>
              <a:gd name="connsiteY4" fmla="*/ 0 h 3551223"/>
              <a:gd name="connsiteX0" fmla="*/ 4585198 w 4585198"/>
              <a:gd name="connsiteY0" fmla="*/ 0 h 3551223"/>
              <a:gd name="connsiteX1" fmla="*/ 4441735 w 4585198"/>
              <a:gd name="connsiteY1" fmla="*/ 2540103 h 3551223"/>
              <a:gd name="connsiteX2" fmla="*/ 0 w 4585198"/>
              <a:gd name="connsiteY2" fmla="*/ 3551223 h 3551223"/>
              <a:gd name="connsiteX3" fmla="*/ 0 w 4585198"/>
              <a:gd name="connsiteY3" fmla="*/ 531 h 3551223"/>
              <a:gd name="connsiteX4" fmla="*/ 4585198 w 4585198"/>
              <a:gd name="connsiteY4" fmla="*/ 0 h 3551223"/>
              <a:gd name="connsiteX0" fmla="*/ 4585198 w 4589243"/>
              <a:gd name="connsiteY0" fmla="*/ 0 h 3551223"/>
              <a:gd name="connsiteX1" fmla="*/ 4589243 w 4589243"/>
              <a:gd name="connsiteY1" fmla="*/ 2135159 h 3551223"/>
              <a:gd name="connsiteX2" fmla="*/ 0 w 4589243"/>
              <a:gd name="connsiteY2" fmla="*/ 3551223 h 3551223"/>
              <a:gd name="connsiteX3" fmla="*/ 0 w 4589243"/>
              <a:gd name="connsiteY3" fmla="*/ 531 h 3551223"/>
              <a:gd name="connsiteX4" fmla="*/ 4585198 w 4589243"/>
              <a:gd name="connsiteY4" fmla="*/ 0 h 3551223"/>
              <a:gd name="connsiteX0" fmla="*/ 4585198 w 4589243"/>
              <a:gd name="connsiteY0" fmla="*/ 0 h 3551223"/>
              <a:gd name="connsiteX1" fmla="*/ 4589243 w 4589243"/>
              <a:gd name="connsiteY1" fmla="*/ 2135159 h 3551223"/>
              <a:gd name="connsiteX2" fmla="*/ 0 w 4589243"/>
              <a:gd name="connsiteY2" fmla="*/ 3551223 h 3551223"/>
              <a:gd name="connsiteX3" fmla="*/ 1263038 w 4589243"/>
              <a:gd name="connsiteY3" fmla="*/ 531 h 3551223"/>
              <a:gd name="connsiteX4" fmla="*/ 4585198 w 4589243"/>
              <a:gd name="connsiteY4" fmla="*/ 0 h 3551223"/>
              <a:gd name="connsiteX0" fmla="*/ 4013604 w 4017649"/>
              <a:gd name="connsiteY0" fmla="*/ 0 h 2783519"/>
              <a:gd name="connsiteX1" fmla="*/ 4017649 w 4017649"/>
              <a:gd name="connsiteY1" fmla="*/ 2135159 h 2783519"/>
              <a:gd name="connsiteX2" fmla="*/ 0 w 4017649"/>
              <a:gd name="connsiteY2" fmla="*/ 2783519 h 2783519"/>
              <a:gd name="connsiteX3" fmla="*/ 691444 w 4017649"/>
              <a:gd name="connsiteY3" fmla="*/ 531 h 2783519"/>
              <a:gd name="connsiteX4" fmla="*/ 4013604 w 4017649"/>
              <a:gd name="connsiteY4" fmla="*/ 0 h 2783519"/>
              <a:gd name="connsiteX0" fmla="*/ 3649314 w 3653359"/>
              <a:gd name="connsiteY0" fmla="*/ 0 h 2528493"/>
              <a:gd name="connsiteX1" fmla="*/ 3653359 w 3653359"/>
              <a:gd name="connsiteY1" fmla="*/ 2135159 h 2528493"/>
              <a:gd name="connsiteX2" fmla="*/ 0 w 3653359"/>
              <a:gd name="connsiteY2" fmla="*/ 2528493 h 2528493"/>
              <a:gd name="connsiteX3" fmla="*/ 327154 w 3653359"/>
              <a:gd name="connsiteY3" fmla="*/ 531 h 2528493"/>
              <a:gd name="connsiteX4" fmla="*/ 3649314 w 3653359"/>
              <a:gd name="connsiteY4" fmla="*/ 0 h 2528493"/>
              <a:gd name="connsiteX0" fmla="*/ 3880327 w 3884372"/>
              <a:gd name="connsiteY0" fmla="*/ 0 h 2664507"/>
              <a:gd name="connsiteX1" fmla="*/ 3884372 w 3884372"/>
              <a:gd name="connsiteY1" fmla="*/ 2135159 h 2664507"/>
              <a:gd name="connsiteX2" fmla="*/ 0 w 3884372"/>
              <a:gd name="connsiteY2" fmla="*/ 2664507 h 2664507"/>
              <a:gd name="connsiteX3" fmla="*/ 558167 w 3884372"/>
              <a:gd name="connsiteY3" fmla="*/ 531 h 2664507"/>
              <a:gd name="connsiteX4" fmla="*/ 3880327 w 3884372"/>
              <a:gd name="connsiteY4" fmla="*/ 0 h 266450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4372" h="2664507" fill="norm" stroke="true" extrusionOk="true">
                <a:moveTo>
                  <a:pt x="3880327" y="0"/>
                </a:moveTo>
                <a:cubicBezTo>
                  <a:pt x="3881675" y="711720"/>
                  <a:pt x="3883024" y="1423439"/>
                  <a:pt x="3884372" y="2135159"/>
                </a:cubicBezTo>
                <a:lnTo>
                  <a:pt x="0" y="2664507"/>
                </a:lnTo>
                <a:lnTo>
                  <a:pt x="558167" y="531"/>
                </a:lnTo>
                <a:lnTo>
                  <a:pt x="3880327" y="0"/>
                </a:lnTo>
                <a:close/>
              </a:path>
            </a:pathLst>
          </a:custGeom>
          <a:solidFill>
            <a:srgbClr val="D6D9DC"/>
          </a:solidFill>
        </p:spPr>
        <p:txBody>
          <a:bodyPr wrap="square">
            <a:noAutofit/>
          </a:bodyPr>
          <a:lstStyle>
            <a:lvl1pPr algn="ctr"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9" name="Source"/>
          <p:cNvSpPr>
            <a:spLocks noGrp="true"/>
          </p:cNvSpPr>
          <p:nvPr>
            <p:ph type="body" sz="quarter" idx="17" hasCustomPrompt="true"/>
          </p:nvPr>
        </p:nvSpPr>
        <p:spPr bwMode="gray">
          <a:xfrm>
            <a:off x="1487488" y="6525360"/>
            <a:ext cx="8640960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/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18"/>
          </p:nvPr>
        </p:nvSpPr>
        <p:spPr/>
        <p:txBody>
          <a:bodyPr/>
          <a:lstStyle/>
          <a:p>
            <a:fld id="{DDBDDD8F-C17F-4C4E-846F-4FDE8B7C50A7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3" name="Fußzeilenplatzhalter 2"/>
          <p:cNvSpPr>
            <a:spLocks noGrp="true"/>
          </p:cNvSpPr>
          <p:nvPr>
            <p:ph type="ftr" sz="quarter" idx="19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4" name="Foliennummernplatzhalter 3"/>
          <p:cNvSpPr>
            <a:spLocks noGrp="true"/>
          </p:cNvSpPr>
          <p:nvPr>
            <p:ph type="sldNum" sz="quarter" idx="20"/>
          </p:nvPr>
        </p:nvSpPr>
        <p:spPr/>
        <p:txBody>
          <a:bodyPr/>
          <a:lstStyle/>
          <a:p>
            <a:fld id="{EFB5ECF8-614F-4E96-A053-C9C4913978BD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477" userDrawn="1">
          <p15:clr>
            <a:srgbClr val="FBAE40"/>
          </p15:clr>
        </p15:guide>
        <p15:guide id="2" pos="7106" userDrawn="1">
          <p15:clr>
            <a:srgbClr val="FBAE40"/>
          </p15:clr>
        </p15:guide>
        <p15:guide id="3" orient="horz" pos="1480" userDrawn="1">
          <p15:clr>
            <a:srgbClr val="FBAE40"/>
          </p15:clr>
        </p15:guide>
        <p15:guide id="4" orient="horz" pos="3838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Divider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Line"/>
          <p:cNvCxnSpPr/>
          <p:nvPr userDrawn="true"/>
        </p:nvCxnSpPr>
        <p:spPr bwMode="gray">
          <a:xfrm>
            <a:off x="7248296" y="1484784"/>
            <a:ext cx="172802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"/>
          <p:cNvSpPr>
            <a:spLocks noGrp="true"/>
          </p:cNvSpPr>
          <p:nvPr>
            <p:ph type="title" hasCustomPrompt="true"/>
          </p:nvPr>
        </p:nvSpPr>
        <p:spPr bwMode="gray">
          <a:xfrm>
            <a:off x="7248128" y="1989024"/>
            <a:ext cx="4032448" cy="1223952"/>
          </a:xfrm>
          <a:prstGeom prst="rect">
            <a:avLst/>
          </a:prstGeom>
        </p:spPr>
        <p:txBody>
          <a:bodyPr>
            <a:noAutofit/>
          </a:bodyPr>
          <a:lstStyle>
            <a:lvl1pPr marL="361950" indent="-361950">
              <a:defRPr sz="2400">
                <a:solidFill>
                  <a:schemeClr val="tx1"/>
                </a:solidFill>
              </a:defRPr>
            </a:lvl1pPr>
          </a:lstStyle>
          <a:p>
            <a:r>
              <a:rPr dirty="false" lang="en-GB"/>
              <a:t>1	Divider slide | Insert your headline in maximal three lines here</a:t>
            </a:r>
          </a:p>
        </p:txBody>
      </p:sp>
      <p:sp>
        <p:nvSpPr>
          <p:cNvPr id="20" name="Subtitle 2"/>
          <p:cNvSpPr>
            <a:spLocks noGrp="true"/>
          </p:cNvSpPr>
          <p:nvPr>
            <p:ph type="subTitle" idx="1" hasCustomPrompt="true"/>
          </p:nvPr>
        </p:nvSpPr>
        <p:spPr bwMode="gray">
          <a:xfrm>
            <a:off x="7248128" y="3745606"/>
            <a:ext cx="4032448" cy="1195561"/>
          </a:xfrm>
          <a:prstGeom prst="rect">
            <a:avLst/>
          </a:prstGeom>
          <a:noFill/>
          <a:ln w="0">
            <a:noFill/>
          </a:ln>
        </p:spPr>
        <p:txBody>
          <a:bodyPr lIns="0" r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9pPr>
          </a:lstStyle>
          <a:p>
            <a:r>
              <a:rPr dirty="false" lang="en-GB"/>
              <a:t>Insert here your subtitle</a:t>
            </a:r>
          </a:p>
        </p:txBody>
      </p:sp>
      <p:sp>
        <p:nvSpPr>
          <p:cNvPr id="17" name="Picture"/>
          <p:cNvSpPr>
            <a:spLocks noGrp="true"/>
          </p:cNvSpPr>
          <p:nvPr>
            <p:ph type="pic" sz="quarter" idx="17" hasCustomPrompt="true"/>
          </p:nvPr>
        </p:nvSpPr>
        <p:spPr bwMode="gray">
          <a:xfrm>
            <a:off x="923637" y="1484784"/>
            <a:ext cx="5748427" cy="4611217"/>
          </a:xfrm>
          <a:custGeom>
            <a:avLst/>
            <a:gdLst>
              <a:gd name="connsiteX0" fmla="*/ 1008000 w 7056002"/>
              <a:gd name="connsiteY0" fmla="*/ 0 h 5040002"/>
              <a:gd name="connsiteX1" fmla="*/ 7056002 w 7056002"/>
              <a:gd name="connsiteY1" fmla="*/ 0 h 5040002"/>
              <a:gd name="connsiteX2" fmla="*/ 7056002 w 7056002"/>
              <a:gd name="connsiteY2" fmla="*/ 4033656 h 5040002"/>
              <a:gd name="connsiteX3" fmla="*/ 0 w 7056002"/>
              <a:gd name="connsiteY3" fmla="*/ 5040002 h 5040002"/>
              <a:gd name="connsiteX0" fmla="*/ 1174688 w 7056002"/>
              <a:gd name="connsiteY0" fmla="*/ 0 h 5040002"/>
              <a:gd name="connsiteX1" fmla="*/ 7056002 w 7056002"/>
              <a:gd name="connsiteY1" fmla="*/ 0 h 5040002"/>
              <a:gd name="connsiteX2" fmla="*/ 7056002 w 7056002"/>
              <a:gd name="connsiteY2" fmla="*/ 4033656 h 5040002"/>
              <a:gd name="connsiteX3" fmla="*/ 0 w 7056002"/>
              <a:gd name="connsiteY3" fmla="*/ 5040002 h 5040002"/>
              <a:gd name="connsiteX4" fmla="*/ 1174688 w 7056002"/>
              <a:gd name="connsiteY4" fmla="*/ 0 h 5040002"/>
              <a:gd name="connsiteX0" fmla="*/ 1174688 w 7056002"/>
              <a:gd name="connsiteY0" fmla="*/ 0 h 5040002"/>
              <a:gd name="connsiteX1" fmla="*/ 7056002 w 7056002"/>
              <a:gd name="connsiteY1" fmla="*/ 0 h 5040002"/>
              <a:gd name="connsiteX2" fmla="*/ 7053224 w 7056002"/>
              <a:gd name="connsiteY2" fmla="*/ 3919886 h 5040002"/>
              <a:gd name="connsiteX3" fmla="*/ 0 w 7056002"/>
              <a:gd name="connsiteY3" fmla="*/ 5040002 h 5040002"/>
              <a:gd name="connsiteX4" fmla="*/ 1174688 w 7056002"/>
              <a:gd name="connsiteY4" fmla="*/ 0 h 5040002"/>
              <a:gd name="connsiteX0" fmla="*/ 1445452 w 7326766"/>
              <a:gd name="connsiteY0" fmla="*/ 0 h 5196122"/>
              <a:gd name="connsiteX1" fmla="*/ 7326766 w 7326766"/>
              <a:gd name="connsiteY1" fmla="*/ 0 h 5196122"/>
              <a:gd name="connsiteX2" fmla="*/ 7323988 w 7326766"/>
              <a:gd name="connsiteY2" fmla="*/ 3919886 h 5196122"/>
              <a:gd name="connsiteX3" fmla="*/ 0 w 7326766"/>
              <a:gd name="connsiteY3" fmla="*/ 5196122 h 5196122"/>
              <a:gd name="connsiteX4" fmla="*/ 1445452 w 7326766"/>
              <a:gd name="connsiteY4" fmla="*/ 0 h 519612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26766" h="5196122" fill="norm" stroke="true" extrusionOk="true">
                <a:moveTo>
                  <a:pt x="1445452" y="0"/>
                </a:moveTo>
                <a:lnTo>
                  <a:pt x="7326766" y="0"/>
                </a:lnTo>
                <a:lnTo>
                  <a:pt x="7323988" y="3919886"/>
                </a:lnTo>
                <a:cubicBezTo>
                  <a:pt x="4972913" y="4293258"/>
                  <a:pt x="2351075" y="4822750"/>
                  <a:pt x="0" y="5196122"/>
                </a:cubicBezTo>
                <a:cubicBezTo>
                  <a:pt x="336000" y="3516121"/>
                  <a:pt x="1109452" y="1680001"/>
                  <a:pt x="1445452" y="0"/>
                </a:cubicBezTo>
                <a:close/>
              </a:path>
            </a:pathLst>
          </a:custGeom>
          <a:solidFill>
            <a:srgbClr val="D6D9DC"/>
          </a:solidFill>
        </p:spPr>
        <p:txBody>
          <a:bodyPr wrap="square">
            <a:noAutofit/>
          </a:bodyPr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0" name="Source"/>
          <p:cNvSpPr>
            <a:spLocks noGrp="true"/>
          </p:cNvSpPr>
          <p:nvPr>
            <p:ph type="body" sz="quarter" idx="19" hasCustomPrompt="true"/>
          </p:nvPr>
        </p:nvSpPr>
        <p:spPr bwMode="gray">
          <a:xfrm>
            <a:off x="1487488" y="6525000"/>
            <a:ext cx="9144512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>
                <a:solidFill>
                  <a:schemeClr val="tx1"/>
                </a:solidFill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solidFill>
                  <a:schemeClr val="tx1"/>
                </a:solidFill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solidFill>
                  <a:schemeClr val="tx1"/>
                </a:solidFill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solidFill>
                  <a:schemeClr val="tx1"/>
                </a:solidFill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solidFill>
                  <a:schemeClr val="tx1"/>
                </a:solidFill>
                <a:latin typeface="+mn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3" name="Datumsplatzhalter 2"/>
          <p:cNvSpPr>
            <a:spLocks noGrp="true"/>
          </p:cNvSpPr>
          <p:nvPr>
            <p:ph type="dt" sz="half" idx="20"/>
          </p:nvPr>
        </p:nvSpPr>
        <p:spPr/>
        <p:txBody>
          <a:bodyPr/>
          <a:lstStyle/>
          <a:p>
            <a:fld id="{F65A6440-5ED3-4080-B614-82B7939A2F23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4" name="Fußzeilenplatzhalter 3"/>
          <p:cNvSpPr>
            <a:spLocks noGrp="true"/>
          </p:cNvSpPr>
          <p:nvPr>
            <p:ph type="ftr" sz="quarter" idx="21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5" name="Foliennummernplatzhalter 4"/>
          <p:cNvSpPr>
            <a:spLocks noGrp="true"/>
          </p:cNvSpPr>
          <p:nvPr>
            <p:ph type="sldNum" sz="quarter" idx="22"/>
          </p:nvPr>
        </p:nvSpPr>
        <p:spPr/>
        <p:txBody>
          <a:bodyPr/>
          <a:lstStyle/>
          <a:p>
            <a:fld id="{19502C1D-E26B-42D6-9FDB-F012E2D09D9F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Divider with big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true"/>
          </p:cNvSpPr>
          <p:nvPr>
            <p:ph type="pic" sz="quarter" idx="18" hasCustomPrompt="true"/>
          </p:nvPr>
        </p:nvSpPr>
        <p:spPr bwMode="gray">
          <a:xfrm>
            <a:off x="0" y="0"/>
            <a:ext cx="10704512" cy="6858000"/>
          </a:xfrm>
          <a:custGeom>
            <a:avLst/>
            <a:gdLst>
              <a:gd name="connsiteX0" fmla="*/ 0 w 10632504"/>
              <a:gd name="connsiteY0" fmla="*/ 0 h 6858000"/>
              <a:gd name="connsiteX1" fmla="*/ 10632504 w 10632504"/>
              <a:gd name="connsiteY1" fmla="*/ 0 h 6858000"/>
              <a:gd name="connsiteX2" fmla="*/ 10632504 w 10632504"/>
              <a:gd name="connsiteY2" fmla="*/ 6858000 h 6858000"/>
              <a:gd name="connsiteX3" fmla="*/ 0 w 10632504"/>
              <a:gd name="connsiteY3" fmla="*/ 6858000 h 6858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32504" h="6858000" fill="norm" stroke="true" extrusionOk="true">
                <a:moveTo>
                  <a:pt x="0" y="0"/>
                </a:moveTo>
                <a:lnTo>
                  <a:pt x="10632504" y="0"/>
                </a:lnTo>
                <a:lnTo>
                  <a:pt x="1063250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285" name="Source"/>
          <p:cNvSpPr>
            <a:spLocks noGrp="true"/>
          </p:cNvSpPr>
          <p:nvPr>
            <p:ph type="body" sz="quarter" idx="17" hasCustomPrompt="true"/>
          </p:nvPr>
        </p:nvSpPr>
        <p:spPr bwMode="gray">
          <a:xfrm>
            <a:off x="1487488" y="6525360"/>
            <a:ext cx="8640960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/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80" name="Title"/>
          <p:cNvSpPr>
            <a:spLocks noGrp="true"/>
          </p:cNvSpPr>
          <p:nvPr>
            <p:ph type="title" hasCustomPrompt="true"/>
          </p:nvPr>
        </p:nvSpPr>
        <p:spPr bwMode="gray">
          <a:xfrm>
            <a:off x="912699" y="2060848"/>
            <a:ext cx="3454514" cy="3455715"/>
          </a:xfrm>
          <a:custGeom>
            <a:avLst/>
            <a:gdLst>
              <a:gd name="connsiteX0" fmla="*/ 0 w 3022600"/>
              <a:gd name="connsiteY0" fmla="*/ 0 h 3024187"/>
              <a:gd name="connsiteX1" fmla="*/ 3022600 w 3022600"/>
              <a:gd name="connsiteY1" fmla="*/ 0 h 3024187"/>
              <a:gd name="connsiteX2" fmla="*/ 2517775 w 3022600"/>
              <a:gd name="connsiteY2" fmla="*/ 2520950 h 3024187"/>
              <a:gd name="connsiteX3" fmla="*/ 0 w 3022600"/>
              <a:gd name="connsiteY3" fmla="*/ 3024187 h 3024187"/>
              <a:gd name="connsiteX0" fmla="*/ 0 w 3022600"/>
              <a:gd name="connsiteY0" fmla="*/ 0 h 3024187"/>
              <a:gd name="connsiteX1" fmla="*/ 3022600 w 3022600"/>
              <a:gd name="connsiteY1" fmla="*/ 0 h 3024187"/>
              <a:gd name="connsiteX2" fmla="*/ 2517775 w 3022600"/>
              <a:gd name="connsiteY2" fmla="*/ 2044054 h 3024187"/>
              <a:gd name="connsiteX3" fmla="*/ 0 w 3022600"/>
              <a:gd name="connsiteY3" fmla="*/ 3024187 h 3024187"/>
              <a:gd name="connsiteX4" fmla="*/ 0 w 3022600"/>
              <a:gd name="connsiteY4" fmla="*/ 0 h 302418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2600" h="3024187" fill="norm" stroke="true" extrusionOk="true">
                <a:moveTo>
                  <a:pt x="0" y="0"/>
                </a:moveTo>
                <a:lnTo>
                  <a:pt x="3022600" y="0"/>
                </a:lnTo>
                <a:lnTo>
                  <a:pt x="2517775" y="2044054"/>
                </a:lnTo>
                <a:lnTo>
                  <a:pt x="0" y="302418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324000" tIns="288000" rIns="360000" wrap="square">
            <a:noAutofit/>
          </a:bodyPr>
          <a:lstStyle>
            <a:lvl1pPr marL="355600" indent="-355600">
              <a:defRPr sz="2400">
                <a:solidFill>
                  <a:schemeClr val="tx1"/>
                </a:solidFill>
              </a:defRPr>
            </a:lvl1pPr>
          </a:lstStyle>
          <a:p>
            <a:r>
              <a:rPr dirty="false" lang="en-GB"/>
              <a:t>1	Insert Chapter title here in max. 3 lines</a:t>
            </a:r>
          </a:p>
        </p:txBody>
      </p:sp>
      <p:sp>
        <p:nvSpPr>
          <p:cNvPr id="281" name="Subtitle 2"/>
          <p:cNvSpPr>
            <a:spLocks noGrp="true"/>
          </p:cNvSpPr>
          <p:nvPr>
            <p:ph type="subTitle" idx="1" hasCustomPrompt="true"/>
          </p:nvPr>
        </p:nvSpPr>
        <p:spPr bwMode="gray">
          <a:xfrm>
            <a:off x="911424" y="3789040"/>
            <a:ext cx="3024336" cy="576064"/>
          </a:xfrm>
          <a:prstGeom prst="rect">
            <a:avLst/>
          </a:prstGeom>
          <a:noFill/>
          <a:ln w="0">
            <a:noFill/>
          </a:ln>
        </p:spPr>
        <p:txBody>
          <a:bodyPr lIns="324000" r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9pPr>
          </a:lstStyle>
          <a:p>
            <a:r>
              <a:rPr dirty="false" lang="en-GB"/>
              <a:t>Insert here your subtitle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19"/>
          </p:nvPr>
        </p:nvSpPr>
        <p:spPr/>
        <p:txBody>
          <a:bodyPr/>
          <a:lstStyle/>
          <a:p>
            <a:fld id="{F48E1CFA-5420-46B6-B7CF-FA81E5B93150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3" name="Fußzeilenplatzhalter 2"/>
          <p:cNvSpPr>
            <a:spLocks noGrp="true"/>
          </p:cNvSpPr>
          <p:nvPr>
            <p:ph type="ftr" sz="quarter" idx="20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5" name="Foliennummernplatzhalter 4"/>
          <p:cNvSpPr>
            <a:spLocks noGrp="true"/>
          </p:cNvSpPr>
          <p:nvPr>
            <p:ph type="sldNum" sz="quarter" idx="21"/>
          </p:nvPr>
        </p:nvSpPr>
        <p:spPr/>
        <p:txBody>
          <a:bodyPr/>
          <a:lstStyle/>
          <a:p>
            <a:fld id="{096BD5A0-3AF0-4F93-A4FA-9D4241E578CC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Divider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umber"/>
          <p:cNvSpPr>
            <a:spLocks noGrp="true"/>
          </p:cNvSpPr>
          <p:nvPr>
            <p:ph type="body" sz="quarter" idx="17" hasCustomPrompt="true"/>
          </p:nvPr>
        </p:nvSpPr>
        <p:spPr bwMode="gray">
          <a:xfrm>
            <a:off x="335359" y="2061183"/>
            <a:ext cx="3528999" cy="2520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r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21200" baseline="0">
                <a:solidFill>
                  <a:srgbClr val="FFA52F"/>
                </a:solidFill>
                <a:latin typeface="+mn-lt"/>
              </a:defRPr>
            </a:lvl1pPr>
            <a:lvl2pPr algn="r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21200">
                <a:solidFill>
                  <a:srgbClr val="FFA52F"/>
                </a:solidFill>
                <a:latin typeface="+mj-lt"/>
              </a:defRPr>
            </a:lvl2pPr>
            <a:lvl3pPr algn="r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21200">
                <a:solidFill>
                  <a:srgbClr val="FFA52F"/>
                </a:solidFill>
                <a:latin typeface="+mj-lt"/>
              </a:defRPr>
            </a:lvl3pPr>
            <a:lvl4pPr algn="r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21200">
                <a:solidFill>
                  <a:srgbClr val="FFA52F"/>
                </a:solidFill>
                <a:latin typeface="+mj-lt"/>
              </a:defRPr>
            </a:lvl4pPr>
            <a:lvl5pPr algn="r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21200">
                <a:solidFill>
                  <a:srgbClr val="FFA52F"/>
                </a:solidFill>
                <a:latin typeface="+mj-lt"/>
              </a:defRPr>
            </a:lvl5pPr>
            <a:lvl6pPr algn="r" marL="0" indent="0">
              <a:lnSpc>
                <a:spcPct val="100000"/>
              </a:lnSpc>
              <a:spcBef>
                <a:spcPts val="0"/>
              </a:spcBef>
              <a:buNone/>
              <a:defRPr sz="21200">
                <a:solidFill>
                  <a:srgbClr val="FFA52F"/>
                </a:solidFill>
                <a:latin typeface="+mj-lt"/>
              </a:defRPr>
            </a:lvl6pPr>
            <a:lvl7pPr algn="r" marL="0" indent="0">
              <a:lnSpc>
                <a:spcPct val="100000"/>
              </a:lnSpc>
              <a:spcBef>
                <a:spcPts val="0"/>
              </a:spcBef>
              <a:buNone/>
              <a:defRPr sz="21200">
                <a:solidFill>
                  <a:srgbClr val="FFA52F"/>
                </a:solidFill>
                <a:latin typeface="+mj-lt"/>
              </a:defRPr>
            </a:lvl7pPr>
            <a:lvl8pPr algn="r" marL="0" indent="0">
              <a:lnSpc>
                <a:spcPct val="100000"/>
              </a:lnSpc>
              <a:spcBef>
                <a:spcPts val="0"/>
              </a:spcBef>
              <a:buNone/>
              <a:defRPr sz="21200">
                <a:solidFill>
                  <a:srgbClr val="FFA52F"/>
                </a:solidFill>
                <a:latin typeface="+mj-lt"/>
              </a:defRPr>
            </a:lvl8pPr>
            <a:lvl9pPr algn="r" marL="0" indent="0">
              <a:lnSpc>
                <a:spcPct val="100000"/>
              </a:lnSpc>
              <a:spcBef>
                <a:spcPts val="0"/>
              </a:spcBef>
              <a:buNone/>
              <a:defRPr sz="21200">
                <a:solidFill>
                  <a:srgbClr val="FFA52F"/>
                </a:solidFill>
                <a:latin typeface="+mj-lt"/>
              </a:defRPr>
            </a:lvl9pPr>
          </a:lstStyle>
          <a:p>
            <a:r>
              <a:rPr dirty="false" lang="en-GB"/>
              <a:t>00</a:t>
            </a:r>
          </a:p>
        </p:txBody>
      </p:sp>
      <p:sp>
        <p:nvSpPr>
          <p:cNvPr id="2" name="Title"/>
          <p:cNvSpPr>
            <a:spLocks noGrp="true"/>
          </p:cNvSpPr>
          <p:nvPr>
            <p:ph type="title" hasCustomPrompt="true"/>
          </p:nvPr>
        </p:nvSpPr>
        <p:spPr bwMode="gray">
          <a:xfrm>
            <a:off x="4944376" y="1989183"/>
            <a:ext cx="4608008" cy="1727849"/>
          </a:xfrm>
          <a:prstGeom prst="rect">
            <a:avLst/>
          </a:prstGeom>
        </p:spPr>
        <p:txBody>
          <a:bodyPr tIns="36000">
            <a:noAutofit/>
          </a:bodyPr>
          <a:lstStyle>
            <a:lvl1pPr>
              <a:lnSpc>
                <a:spcPct val="90000"/>
              </a:lnSpc>
              <a:defRPr sz="3000">
                <a:solidFill>
                  <a:schemeClr val="tx1"/>
                </a:solidFill>
              </a:defRPr>
            </a:lvl1pPr>
          </a:lstStyle>
          <a:p>
            <a:r>
              <a:rPr dirty="false" lang="en-GB"/>
              <a:t>Divider slide | Insert your headline in maximal three lines here</a:t>
            </a:r>
          </a:p>
        </p:txBody>
      </p:sp>
      <p:sp>
        <p:nvSpPr>
          <p:cNvPr id="11" name="Subtitle 2"/>
          <p:cNvSpPr>
            <a:spLocks noGrp="true"/>
          </p:cNvSpPr>
          <p:nvPr>
            <p:ph type="subTitle" idx="1" hasCustomPrompt="true"/>
          </p:nvPr>
        </p:nvSpPr>
        <p:spPr bwMode="gray">
          <a:xfrm>
            <a:off x="4944374" y="3717032"/>
            <a:ext cx="4608009" cy="864096"/>
          </a:xfrm>
          <a:prstGeom prst="rect">
            <a:avLst/>
          </a:prstGeom>
          <a:noFill/>
          <a:ln w="0">
            <a:noFill/>
          </a:ln>
        </p:spPr>
        <p:txBody>
          <a:bodyPr lIns="0" r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9pPr>
          </a:lstStyle>
          <a:p>
            <a:r>
              <a:rPr dirty="false" lang="en-GB"/>
              <a:t>Insert here your subtitle</a:t>
            </a:r>
          </a:p>
        </p:txBody>
      </p:sp>
      <p:sp>
        <p:nvSpPr>
          <p:cNvPr id="6" name="Source"/>
          <p:cNvSpPr>
            <a:spLocks noGrp="true"/>
          </p:cNvSpPr>
          <p:nvPr>
            <p:ph type="body" sz="quarter" idx="12" hasCustomPrompt="true"/>
          </p:nvPr>
        </p:nvSpPr>
        <p:spPr bwMode="gray">
          <a:xfrm>
            <a:off x="1487488" y="6525000"/>
            <a:ext cx="9144512" cy="144000"/>
          </a:xfrm>
        </p:spPr>
        <p:txBody>
          <a:bodyPr anchor="b"/>
          <a:lstStyle>
            <a:lvl1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1pPr>
            <a:lvl2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2pPr>
            <a:lvl3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3pPr>
            <a:lvl4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4pPr>
            <a:lvl5pPr algn="l" marL="0" indent="0"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solidFill>
                  <a:schemeClr val="tx1"/>
                </a:solidFill>
                <a:latin typeface="+mn-lt"/>
              </a:defRPr>
            </a:lvl5pPr>
            <a:lvl6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6pPr>
            <a:lvl7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7pPr>
            <a:lvl8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8pPr>
            <a:lvl9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dirty="false" lang="en-GB"/>
              <a:t>Source, Footnote</a:t>
            </a:r>
          </a:p>
        </p:txBody>
      </p:sp>
      <p:sp>
        <p:nvSpPr>
          <p:cNvPr id="3" name="Datumsplatzhalter 2"/>
          <p:cNvSpPr>
            <a:spLocks noGrp="true"/>
          </p:cNvSpPr>
          <p:nvPr>
            <p:ph type="dt" sz="half" idx="18"/>
          </p:nvPr>
        </p:nvSpPr>
        <p:spPr/>
        <p:txBody>
          <a:bodyPr/>
          <a:lstStyle/>
          <a:p>
            <a:fld id="{CE22BD52-084A-4BEF-BB30-1B6EA98F0DD1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4" name="Fußzeilenplatzhalter 3"/>
          <p:cNvSpPr>
            <a:spLocks noGrp="true"/>
          </p:cNvSpPr>
          <p:nvPr>
            <p:ph type="ftr" sz="quarter" idx="19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5" name="Foliennummernplatzhalter 4"/>
          <p:cNvSpPr>
            <a:spLocks noGrp="true"/>
          </p:cNvSpPr>
          <p:nvPr>
            <p:ph type="sldNum" sz="quarter" idx="20"/>
          </p:nvPr>
        </p:nvSpPr>
        <p:spPr/>
        <p:txBody>
          <a:bodyPr/>
          <a:lstStyle/>
          <a:p>
            <a:fld id="{82A1D9A0-D78F-432E-B06D-85A0FE7E003A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Divider 2 | Magent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umber"/>
          <p:cNvSpPr>
            <a:spLocks noGrp="true"/>
          </p:cNvSpPr>
          <p:nvPr>
            <p:ph type="body" sz="quarter" idx="17" hasCustomPrompt="true"/>
          </p:nvPr>
        </p:nvSpPr>
        <p:spPr bwMode="gray">
          <a:xfrm>
            <a:off x="335360" y="2060848"/>
            <a:ext cx="3527992" cy="2520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r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21200" baseline="0">
                <a:solidFill>
                  <a:srgbClr val="D2335F"/>
                </a:solidFill>
                <a:latin typeface="+mn-lt"/>
              </a:defRPr>
            </a:lvl1pPr>
            <a:lvl2pPr algn="r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21200">
                <a:solidFill>
                  <a:srgbClr val="D2335F"/>
                </a:solidFill>
                <a:latin typeface="+mj-lt"/>
              </a:defRPr>
            </a:lvl2pPr>
            <a:lvl3pPr algn="r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21200">
                <a:solidFill>
                  <a:srgbClr val="D2335F"/>
                </a:solidFill>
                <a:latin typeface="+mj-lt"/>
              </a:defRPr>
            </a:lvl3pPr>
            <a:lvl4pPr algn="r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21200">
                <a:solidFill>
                  <a:srgbClr val="D2335F"/>
                </a:solidFill>
                <a:latin typeface="+mj-lt"/>
              </a:defRPr>
            </a:lvl4pPr>
            <a:lvl5pPr algn="r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21200">
                <a:solidFill>
                  <a:srgbClr val="D2335F"/>
                </a:solidFill>
                <a:latin typeface="+mj-lt"/>
              </a:defRPr>
            </a:lvl5pPr>
            <a:lvl6pPr algn="r" marL="0" indent="0">
              <a:lnSpc>
                <a:spcPct val="100000"/>
              </a:lnSpc>
              <a:spcBef>
                <a:spcPts val="0"/>
              </a:spcBef>
              <a:buNone/>
              <a:defRPr sz="21200">
                <a:solidFill>
                  <a:srgbClr val="D2335F"/>
                </a:solidFill>
                <a:latin typeface="+mj-lt"/>
              </a:defRPr>
            </a:lvl6pPr>
            <a:lvl7pPr algn="r" marL="0" indent="0">
              <a:lnSpc>
                <a:spcPct val="100000"/>
              </a:lnSpc>
              <a:spcBef>
                <a:spcPts val="0"/>
              </a:spcBef>
              <a:buNone/>
              <a:defRPr sz="21200">
                <a:solidFill>
                  <a:srgbClr val="D2335F"/>
                </a:solidFill>
                <a:latin typeface="+mj-lt"/>
              </a:defRPr>
            </a:lvl7pPr>
            <a:lvl8pPr algn="r" marL="0" indent="0">
              <a:lnSpc>
                <a:spcPct val="100000"/>
              </a:lnSpc>
              <a:spcBef>
                <a:spcPts val="0"/>
              </a:spcBef>
              <a:buNone/>
              <a:defRPr sz="21200">
                <a:solidFill>
                  <a:srgbClr val="D2335F"/>
                </a:solidFill>
                <a:latin typeface="+mj-lt"/>
              </a:defRPr>
            </a:lvl8pPr>
            <a:lvl9pPr algn="r" marL="0" indent="0">
              <a:lnSpc>
                <a:spcPct val="100000"/>
              </a:lnSpc>
              <a:spcBef>
                <a:spcPts val="0"/>
              </a:spcBef>
              <a:buNone/>
              <a:defRPr sz="21200">
                <a:solidFill>
                  <a:srgbClr val="D2335F"/>
                </a:solidFill>
                <a:latin typeface="+mj-lt"/>
              </a:defRPr>
            </a:lvl9pPr>
          </a:lstStyle>
          <a:p>
            <a:r>
              <a:rPr dirty="false" lang="en-GB"/>
              <a:t>00</a:t>
            </a:r>
          </a:p>
        </p:txBody>
      </p:sp>
      <p:sp>
        <p:nvSpPr>
          <p:cNvPr id="2" name="Title"/>
          <p:cNvSpPr>
            <a:spLocks noGrp="true"/>
          </p:cNvSpPr>
          <p:nvPr>
            <p:ph type="title" hasCustomPrompt="true"/>
          </p:nvPr>
        </p:nvSpPr>
        <p:spPr bwMode="gray">
          <a:xfrm>
            <a:off x="4943872" y="1988840"/>
            <a:ext cx="4608511" cy="1728192"/>
          </a:xfrm>
          <a:prstGeom prst="rect">
            <a:avLst/>
          </a:prstGeom>
        </p:spPr>
        <p:txBody>
          <a:bodyPr tIns="36000">
            <a:noAutofit/>
          </a:bodyPr>
          <a:lstStyle>
            <a:lvl1pPr>
              <a:lnSpc>
                <a:spcPct val="90000"/>
              </a:lnSpc>
              <a:defRPr sz="3000">
                <a:solidFill>
                  <a:schemeClr val="tx1"/>
                </a:solidFill>
              </a:defRPr>
            </a:lvl1pPr>
          </a:lstStyle>
          <a:p>
            <a:r>
              <a:rPr dirty="false" lang="en-GB"/>
              <a:t>Divider slide | Insert your headline in maximal three lines here</a:t>
            </a:r>
          </a:p>
        </p:txBody>
      </p:sp>
      <p:sp>
        <p:nvSpPr>
          <p:cNvPr id="11" name="Subtitle 2"/>
          <p:cNvSpPr>
            <a:spLocks noGrp="true"/>
          </p:cNvSpPr>
          <p:nvPr>
            <p:ph type="subTitle" idx="1" hasCustomPrompt="true"/>
          </p:nvPr>
        </p:nvSpPr>
        <p:spPr bwMode="gray">
          <a:xfrm>
            <a:off x="4943872" y="3717032"/>
            <a:ext cx="4608512" cy="864096"/>
          </a:xfrm>
          <a:prstGeom prst="rect">
            <a:avLst/>
          </a:prstGeom>
          <a:noFill/>
          <a:ln w="0">
            <a:noFill/>
          </a:ln>
        </p:spPr>
        <p:txBody>
          <a:bodyPr lIns="0" r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9pPr>
          </a:lstStyle>
          <a:p>
            <a:r>
              <a:rPr dirty="false" lang="en-GB"/>
              <a:t>Insert here your subtitle</a:t>
            </a:r>
          </a:p>
        </p:txBody>
      </p:sp>
      <p:sp>
        <p:nvSpPr>
          <p:cNvPr id="8" name="Source"/>
          <p:cNvSpPr>
            <a:spLocks noGrp="true"/>
          </p:cNvSpPr>
          <p:nvPr>
            <p:ph type="body" sz="quarter" idx="12" hasCustomPrompt="true"/>
          </p:nvPr>
        </p:nvSpPr>
        <p:spPr bwMode="gray">
          <a:xfrm>
            <a:off x="1487488" y="6525000"/>
            <a:ext cx="9144512" cy="144000"/>
          </a:xfrm>
        </p:spPr>
        <p:txBody>
          <a:bodyPr anchor="b"/>
          <a:lstStyle>
            <a:lvl1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1pPr>
            <a:lvl2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2pPr>
            <a:lvl3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3pPr>
            <a:lvl4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4pPr>
            <a:lvl5pPr algn="l" marL="0" indent="0"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solidFill>
                  <a:schemeClr val="tx1"/>
                </a:solidFill>
                <a:latin typeface="+mn-lt"/>
              </a:defRPr>
            </a:lvl5pPr>
            <a:lvl6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6pPr>
            <a:lvl7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7pPr>
            <a:lvl8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8pPr>
            <a:lvl9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dirty="false" lang="en-GB"/>
              <a:t>Source, Footnote</a:t>
            </a:r>
          </a:p>
        </p:txBody>
      </p:sp>
      <p:sp>
        <p:nvSpPr>
          <p:cNvPr id="7" name="Datumsplatzhalter 6"/>
          <p:cNvSpPr>
            <a:spLocks noGrp="true"/>
          </p:cNvSpPr>
          <p:nvPr>
            <p:ph type="dt" sz="half" idx="18"/>
          </p:nvPr>
        </p:nvSpPr>
        <p:spPr/>
        <p:txBody>
          <a:bodyPr/>
          <a:lstStyle/>
          <a:p>
            <a:fld id="{382A001F-B8F2-499E-A734-A3A1D10F0A62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10" name="Fußzeilenplatzhalter 9"/>
          <p:cNvSpPr>
            <a:spLocks noGrp="true"/>
          </p:cNvSpPr>
          <p:nvPr>
            <p:ph type="ftr" sz="quarter" idx="19"/>
          </p:nvPr>
        </p:nvSpPr>
        <p:spPr>
          <a:xfrm>
            <a:off x="1487488" y="6525345"/>
            <a:ext cx="8640960" cy="144015"/>
          </a:xfrm>
          <a:prstGeom prst="rect">
            <a:avLst/>
          </a:prstGeom>
        </p:spPr>
        <p:txBody>
          <a:bodyPr/>
          <a:lstStyle/>
          <a:p>
            <a:endParaRPr dirty="false" lang="en-GB"/>
          </a:p>
        </p:txBody>
      </p:sp>
      <p:sp>
        <p:nvSpPr>
          <p:cNvPr id="12" name="Foliennummernplatzhalter 11"/>
          <p:cNvSpPr>
            <a:spLocks noGrp="true"/>
          </p:cNvSpPr>
          <p:nvPr>
            <p:ph type="sldNum" sz="quarter" idx="20"/>
          </p:nvPr>
        </p:nvSpPr>
        <p:spPr>
          <a:xfrm>
            <a:off x="11496600" y="6309320"/>
            <a:ext cx="432048" cy="144000"/>
          </a:xfrm>
          <a:prstGeom prst="rect">
            <a:avLst/>
          </a:prstGeom>
        </p:spPr>
        <p:txBody>
          <a:bodyPr/>
          <a:lstStyle/>
          <a:p>
            <a:fld id="{6D8D7FA9-4C53-4F9C-A21E-E69D8B0D07BE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 showMasterSp="0">
  <p:cSld name="Title |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 userDrawn="true"/>
        </p:nvGrpSpPr>
        <p:grpSpPr>
          <a:xfrm>
            <a:off x="317360" y="1484784"/>
            <a:ext cx="11539280" cy="4626512"/>
            <a:chOff x="317360" y="1484784"/>
            <a:chExt cx="11539280" cy="4626512"/>
          </a:xfrm>
          <a:solidFill>
            <a:schemeClr val="tx1"/>
          </a:solidFill>
        </p:grpSpPr>
        <p:sp>
          <p:nvSpPr>
            <p:cNvPr id="8" name="Rechteck 7"/>
            <p:cNvSpPr/>
            <p:nvPr userDrawn="true"/>
          </p:nvSpPr>
          <p:spPr bwMode="gray">
            <a:xfrm>
              <a:off x="11262576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" name="Rechteck 8"/>
            <p:cNvSpPr/>
            <p:nvPr userDrawn="true"/>
          </p:nvSpPr>
          <p:spPr bwMode="gray">
            <a:xfrm>
              <a:off x="10686512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1" name="Rechteck 10"/>
            <p:cNvSpPr/>
            <p:nvPr userDrawn="true"/>
          </p:nvSpPr>
          <p:spPr bwMode="gray">
            <a:xfrm>
              <a:off x="10110448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" name="Rechteck 11"/>
            <p:cNvSpPr/>
            <p:nvPr userDrawn="true"/>
          </p:nvSpPr>
          <p:spPr bwMode="gray">
            <a:xfrm>
              <a:off x="9534384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3" name="Rechteck 12"/>
            <p:cNvSpPr/>
            <p:nvPr userDrawn="true"/>
          </p:nvSpPr>
          <p:spPr bwMode="gray">
            <a:xfrm>
              <a:off x="8958320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" name="Rechteck 13"/>
            <p:cNvSpPr/>
            <p:nvPr userDrawn="true"/>
          </p:nvSpPr>
          <p:spPr bwMode="gray">
            <a:xfrm>
              <a:off x="8382256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" name="Rechteck 28"/>
            <p:cNvSpPr/>
            <p:nvPr userDrawn="true"/>
          </p:nvSpPr>
          <p:spPr bwMode="gray">
            <a:xfrm>
              <a:off x="7806192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" name="Rechteck 29"/>
            <p:cNvSpPr/>
            <p:nvPr userDrawn="true"/>
          </p:nvSpPr>
          <p:spPr bwMode="gray">
            <a:xfrm>
              <a:off x="7230128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" name="Rechteck 31"/>
            <p:cNvSpPr/>
            <p:nvPr userDrawn="true"/>
          </p:nvSpPr>
          <p:spPr bwMode="gray">
            <a:xfrm>
              <a:off x="6654064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8" name="Rechteck 257"/>
            <p:cNvSpPr/>
            <p:nvPr userDrawn="true"/>
          </p:nvSpPr>
          <p:spPr bwMode="gray">
            <a:xfrm>
              <a:off x="6078000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9" name="Rechteck 258"/>
            <p:cNvSpPr/>
            <p:nvPr userDrawn="true"/>
          </p:nvSpPr>
          <p:spPr bwMode="gray">
            <a:xfrm>
              <a:off x="5501936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0" name="Rechteck 259"/>
            <p:cNvSpPr/>
            <p:nvPr userDrawn="true"/>
          </p:nvSpPr>
          <p:spPr bwMode="gray">
            <a:xfrm>
              <a:off x="4925872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1" name="Rechteck 260"/>
            <p:cNvSpPr/>
            <p:nvPr userDrawn="true"/>
          </p:nvSpPr>
          <p:spPr bwMode="gray">
            <a:xfrm>
              <a:off x="4349808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2" name="Rechteck 261"/>
            <p:cNvSpPr/>
            <p:nvPr userDrawn="true"/>
          </p:nvSpPr>
          <p:spPr bwMode="gray">
            <a:xfrm>
              <a:off x="3773744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3" name="Rechteck 262"/>
            <p:cNvSpPr/>
            <p:nvPr userDrawn="true"/>
          </p:nvSpPr>
          <p:spPr bwMode="gray">
            <a:xfrm>
              <a:off x="3197680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4" name="Rechteck 263"/>
            <p:cNvSpPr/>
            <p:nvPr userDrawn="true"/>
          </p:nvSpPr>
          <p:spPr bwMode="gray">
            <a:xfrm>
              <a:off x="2621616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5" name="Rechteck 264"/>
            <p:cNvSpPr/>
            <p:nvPr userDrawn="true"/>
          </p:nvSpPr>
          <p:spPr bwMode="gray">
            <a:xfrm>
              <a:off x="2045552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6" name="Rechteck 265"/>
            <p:cNvSpPr/>
            <p:nvPr userDrawn="true"/>
          </p:nvSpPr>
          <p:spPr bwMode="gray">
            <a:xfrm>
              <a:off x="1469488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7" name="Rechteck 266"/>
            <p:cNvSpPr/>
            <p:nvPr userDrawn="true"/>
          </p:nvSpPr>
          <p:spPr bwMode="gray">
            <a:xfrm>
              <a:off x="893424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8" name="Rechteck 267"/>
            <p:cNvSpPr/>
            <p:nvPr userDrawn="true"/>
          </p:nvSpPr>
          <p:spPr bwMode="gray">
            <a:xfrm>
              <a:off x="317360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9" name="Rechteck 268"/>
            <p:cNvSpPr/>
            <p:nvPr userDrawn="true"/>
          </p:nvSpPr>
          <p:spPr bwMode="gray">
            <a:xfrm>
              <a:off x="11262576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0" name="Rechteck 269"/>
            <p:cNvSpPr/>
            <p:nvPr userDrawn="true"/>
          </p:nvSpPr>
          <p:spPr bwMode="gray">
            <a:xfrm>
              <a:off x="10686512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1" name="Rechteck 270"/>
            <p:cNvSpPr/>
            <p:nvPr userDrawn="true"/>
          </p:nvSpPr>
          <p:spPr bwMode="gray">
            <a:xfrm>
              <a:off x="10110448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2" name="Rechteck 271"/>
            <p:cNvSpPr/>
            <p:nvPr userDrawn="true"/>
          </p:nvSpPr>
          <p:spPr bwMode="gray">
            <a:xfrm>
              <a:off x="9534384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3" name="Rechteck 272"/>
            <p:cNvSpPr/>
            <p:nvPr userDrawn="true"/>
          </p:nvSpPr>
          <p:spPr bwMode="gray">
            <a:xfrm>
              <a:off x="8958320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4" name="Rechteck 273"/>
            <p:cNvSpPr/>
            <p:nvPr userDrawn="true"/>
          </p:nvSpPr>
          <p:spPr bwMode="gray">
            <a:xfrm>
              <a:off x="8382256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5" name="Rechteck 274"/>
            <p:cNvSpPr/>
            <p:nvPr userDrawn="true"/>
          </p:nvSpPr>
          <p:spPr bwMode="gray">
            <a:xfrm>
              <a:off x="7806192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6" name="Rechteck 275"/>
            <p:cNvSpPr/>
            <p:nvPr userDrawn="true"/>
          </p:nvSpPr>
          <p:spPr bwMode="gray">
            <a:xfrm>
              <a:off x="7230128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7" name="Rechteck 276"/>
            <p:cNvSpPr/>
            <p:nvPr userDrawn="true"/>
          </p:nvSpPr>
          <p:spPr bwMode="gray">
            <a:xfrm>
              <a:off x="6654064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8" name="Rechteck 277"/>
            <p:cNvSpPr/>
            <p:nvPr userDrawn="true"/>
          </p:nvSpPr>
          <p:spPr bwMode="gray">
            <a:xfrm>
              <a:off x="6078000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9" name="Rechteck 278"/>
            <p:cNvSpPr/>
            <p:nvPr userDrawn="true"/>
          </p:nvSpPr>
          <p:spPr bwMode="gray">
            <a:xfrm>
              <a:off x="5501936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0" name="Rechteck 279"/>
            <p:cNvSpPr/>
            <p:nvPr userDrawn="true"/>
          </p:nvSpPr>
          <p:spPr bwMode="gray">
            <a:xfrm>
              <a:off x="4925872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1" name="Rechteck 280"/>
            <p:cNvSpPr/>
            <p:nvPr userDrawn="true"/>
          </p:nvSpPr>
          <p:spPr bwMode="gray">
            <a:xfrm>
              <a:off x="4349808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7" name="Rechteck 306"/>
            <p:cNvSpPr/>
            <p:nvPr userDrawn="true"/>
          </p:nvSpPr>
          <p:spPr bwMode="gray">
            <a:xfrm>
              <a:off x="3773744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8" name="Rechteck 307"/>
            <p:cNvSpPr/>
            <p:nvPr userDrawn="true"/>
          </p:nvSpPr>
          <p:spPr bwMode="gray">
            <a:xfrm>
              <a:off x="3197680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9" name="Rechteck 308"/>
            <p:cNvSpPr/>
            <p:nvPr userDrawn="true"/>
          </p:nvSpPr>
          <p:spPr bwMode="gray">
            <a:xfrm>
              <a:off x="2621616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0" name="Rechteck 309"/>
            <p:cNvSpPr/>
            <p:nvPr userDrawn="true"/>
          </p:nvSpPr>
          <p:spPr bwMode="gray">
            <a:xfrm>
              <a:off x="2045552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1" name="Rechteck 310"/>
            <p:cNvSpPr/>
            <p:nvPr userDrawn="true"/>
          </p:nvSpPr>
          <p:spPr bwMode="gray">
            <a:xfrm>
              <a:off x="1469488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2" name="Rechteck 311"/>
            <p:cNvSpPr/>
            <p:nvPr userDrawn="true"/>
          </p:nvSpPr>
          <p:spPr bwMode="gray">
            <a:xfrm>
              <a:off x="893424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3" name="Rechteck 312"/>
            <p:cNvSpPr/>
            <p:nvPr userDrawn="true"/>
          </p:nvSpPr>
          <p:spPr bwMode="gray">
            <a:xfrm>
              <a:off x="317360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4" name="Rechteck 313"/>
            <p:cNvSpPr/>
            <p:nvPr userDrawn="true"/>
          </p:nvSpPr>
          <p:spPr bwMode="gray">
            <a:xfrm>
              <a:off x="11262576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5" name="Rechteck 314"/>
            <p:cNvSpPr/>
            <p:nvPr userDrawn="true"/>
          </p:nvSpPr>
          <p:spPr bwMode="gray">
            <a:xfrm>
              <a:off x="10686512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6" name="Rechteck 315"/>
            <p:cNvSpPr/>
            <p:nvPr userDrawn="true"/>
          </p:nvSpPr>
          <p:spPr bwMode="gray">
            <a:xfrm>
              <a:off x="10110448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7" name="Rechteck 316"/>
            <p:cNvSpPr/>
            <p:nvPr userDrawn="true"/>
          </p:nvSpPr>
          <p:spPr bwMode="gray">
            <a:xfrm>
              <a:off x="9534384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8" name="Rechteck 317"/>
            <p:cNvSpPr/>
            <p:nvPr userDrawn="true"/>
          </p:nvSpPr>
          <p:spPr bwMode="gray">
            <a:xfrm>
              <a:off x="8958320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9" name="Rechteck 318"/>
            <p:cNvSpPr/>
            <p:nvPr userDrawn="true"/>
          </p:nvSpPr>
          <p:spPr bwMode="gray">
            <a:xfrm>
              <a:off x="8382256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0" name="Rechteck 319"/>
            <p:cNvSpPr/>
            <p:nvPr userDrawn="true"/>
          </p:nvSpPr>
          <p:spPr bwMode="gray">
            <a:xfrm>
              <a:off x="7806192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1" name="Rechteck 320"/>
            <p:cNvSpPr/>
            <p:nvPr userDrawn="true"/>
          </p:nvSpPr>
          <p:spPr bwMode="gray">
            <a:xfrm>
              <a:off x="7230128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2" name="Rechteck 321"/>
            <p:cNvSpPr/>
            <p:nvPr userDrawn="true"/>
          </p:nvSpPr>
          <p:spPr bwMode="gray">
            <a:xfrm>
              <a:off x="6654064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3" name="Rechteck 322"/>
            <p:cNvSpPr/>
            <p:nvPr userDrawn="true"/>
          </p:nvSpPr>
          <p:spPr bwMode="gray">
            <a:xfrm>
              <a:off x="6078000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4" name="Rechteck 323"/>
            <p:cNvSpPr/>
            <p:nvPr userDrawn="true"/>
          </p:nvSpPr>
          <p:spPr bwMode="gray">
            <a:xfrm>
              <a:off x="5501936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5" name="Rechteck 324"/>
            <p:cNvSpPr/>
            <p:nvPr userDrawn="true"/>
          </p:nvSpPr>
          <p:spPr bwMode="gray">
            <a:xfrm>
              <a:off x="4925872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6" name="Rechteck 325"/>
            <p:cNvSpPr/>
            <p:nvPr userDrawn="true"/>
          </p:nvSpPr>
          <p:spPr bwMode="gray">
            <a:xfrm>
              <a:off x="4349808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7" name="Rechteck 326"/>
            <p:cNvSpPr/>
            <p:nvPr userDrawn="true"/>
          </p:nvSpPr>
          <p:spPr bwMode="gray">
            <a:xfrm>
              <a:off x="3773744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8" name="Rechteck 327"/>
            <p:cNvSpPr/>
            <p:nvPr userDrawn="true"/>
          </p:nvSpPr>
          <p:spPr bwMode="gray">
            <a:xfrm>
              <a:off x="3197680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9" name="Rechteck 328"/>
            <p:cNvSpPr/>
            <p:nvPr userDrawn="true"/>
          </p:nvSpPr>
          <p:spPr bwMode="gray">
            <a:xfrm>
              <a:off x="2621616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0" name="Rechteck 329"/>
            <p:cNvSpPr/>
            <p:nvPr userDrawn="true"/>
          </p:nvSpPr>
          <p:spPr bwMode="gray">
            <a:xfrm>
              <a:off x="2045552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1" name="Rechteck 330"/>
            <p:cNvSpPr/>
            <p:nvPr userDrawn="true"/>
          </p:nvSpPr>
          <p:spPr bwMode="gray">
            <a:xfrm>
              <a:off x="1469488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2" name="Rechteck 331"/>
            <p:cNvSpPr/>
            <p:nvPr userDrawn="true"/>
          </p:nvSpPr>
          <p:spPr bwMode="gray">
            <a:xfrm>
              <a:off x="893424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3" name="Rechteck 332"/>
            <p:cNvSpPr/>
            <p:nvPr userDrawn="true"/>
          </p:nvSpPr>
          <p:spPr bwMode="gray">
            <a:xfrm>
              <a:off x="317360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4" name="Rechteck 333"/>
            <p:cNvSpPr/>
            <p:nvPr userDrawn="true"/>
          </p:nvSpPr>
          <p:spPr bwMode="gray">
            <a:xfrm>
              <a:off x="11262576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5" name="Rechteck 334"/>
            <p:cNvSpPr/>
            <p:nvPr userDrawn="true"/>
          </p:nvSpPr>
          <p:spPr bwMode="gray">
            <a:xfrm>
              <a:off x="10686512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6" name="Rechteck 335"/>
            <p:cNvSpPr/>
            <p:nvPr userDrawn="true"/>
          </p:nvSpPr>
          <p:spPr bwMode="gray">
            <a:xfrm>
              <a:off x="10110448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7" name="Rechteck 336"/>
            <p:cNvSpPr/>
            <p:nvPr userDrawn="true"/>
          </p:nvSpPr>
          <p:spPr bwMode="gray">
            <a:xfrm>
              <a:off x="9534384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8" name="Rechteck 337"/>
            <p:cNvSpPr/>
            <p:nvPr userDrawn="true"/>
          </p:nvSpPr>
          <p:spPr bwMode="gray">
            <a:xfrm>
              <a:off x="8958320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9" name="Rechteck 338"/>
            <p:cNvSpPr/>
            <p:nvPr userDrawn="true"/>
          </p:nvSpPr>
          <p:spPr bwMode="gray">
            <a:xfrm>
              <a:off x="8382256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0" name="Rechteck 339"/>
            <p:cNvSpPr/>
            <p:nvPr userDrawn="true"/>
          </p:nvSpPr>
          <p:spPr bwMode="gray">
            <a:xfrm>
              <a:off x="7806192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1" name="Rechteck 340"/>
            <p:cNvSpPr/>
            <p:nvPr userDrawn="true"/>
          </p:nvSpPr>
          <p:spPr bwMode="gray">
            <a:xfrm>
              <a:off x="7230128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2" name="Rechteck 341"/>
            <p:cNvSpPr/>
            <p:nvPr userDrawn="true"/>
          </p:nvSpPr>
          <p:spPr bwMode="gray">
            <a:xfrm>
              <a:off x="6654064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3" name="Rechteck 342"/>
            <p:cNvSpPr/>
            <p:nvPr userDrawn="true"/>
          </p:nvSpPr>
          <p:spPr bwMode="gray">
            <a:xfrm>
              <a:off x="6078000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4" name="Rechteck 343"/>
            <p:cNvSpPr/>
            <p:nvPr userDrawn="true"/>
          </p:nvSpPr>
          <p:spPr bwMode="gray">
            <a:xfrm>
              <a:off x="5501936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5" name="Rechteck 344"/>
            <p:cNvSpPr/>
            <p:nvPr userDrawn="true"/>
          </p:nvSpPr>
          <p:spPr bwMode="gray">
            <a:xfrm>
              <a:off x="4925872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6" name="Rechteck 345"/>
            <p:cNvSpPr/>
            <p:nvPr userDrawn="true"/>
          </p:nvSpPr>
          <p:spPr bwMode="gray">
            <a:xfrm>
              <a:off x="4349808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7" name="Rechteck 346"/>
            <p:cNvSpPr/>
            <p:nvPr userDrawn="true"/>
          </p:nvSpPr>
          <p:spPr bwMode="gray">
            <a:xfrm>
              <a:off x="3773744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8" name="Rechteck 347"/>
            <p:cNvSpPr/>
            <p:nvPr userDrawn="true"/>
          </p:nvSpPr>
          <p:spPr bwMode="gray">
            <a:xfrm>
              <a:off x="3197680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9" name="Rechteck 348"/>
            <p:cNvSpPr/>
            <p:nvPr userDrawn="true"/>
          </p:nvSpPr>
          <p:spPr bwMode="gray">
            <a:xfrm>
              <a:off x="2621616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0" name="Rechteck 349"/>
            <p:cNvSpPr/>
            <p:nvPr userDrawn="true"/>
          </p:nvSpPr>
          <p:spPr bwMode="gray">
            <a:xfrm>
              <a:off x="2045552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1" name="Rechteck 350"/>
            <p:cNvSpPr/>
            <p:nvPr userDrawn="true"/>
          </p:nvSpPr>
          <p:spPr bwMode="gray">
            <a:xfrm>
              <a:off x="1469488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2" name="Rechteck 351"/>
            <p:cNvSpPr/>
            <p:nvPr userDrawn="true"/>
          </p:nvSpPr>
          <p:spPr bwMode="gray">
            <a:xfrm>
              <a:off x="893424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3" name="Rechteck 352"/>
            <p:cNvSpPr/>
            <p:nvPr userDrawn="true"/>
          </p:nvSpPr>
          <p:spPr bwMode="gray">
            <a:xfrm>
              <a:off x="317360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4" name="Rechteck 353"/>
            <p:cNvSpPr/>
            <p:nvPr userDrawn="true"/>
          </p:nvSpPr>
          <p:spPr bwMode="gray">
            <a:xfrm>
              <a:off x="11262576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5" name="Rechteck 354"/>
            <p:cNvSpPr/>
            <p:nvPr userDrawn="true"/>
          </p:nvSpPr>
          <p:spPr bwMode="gray">
            <a:xfrm>
              <a:off x="10686512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6" name="Rechteck 355"/>
            <p:cNvSpPr/>
            <p:nvPr userDrawn="true"/>
          </p:nvSpPr>
          <p:spPr bwMode="gray">
            <a:xfrm>
              <a:off x="10110448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7" name="Rechteck 356"/>
            <p:cNvSpPr/>
            <p:nvPr userDrawn="true"/>
          </p:nvSpPr>
          <p:spPr bwMode="gray">
            <a:xfrm>
              <a:off x="9534384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8" name="Rechteck 357"/>
            <p:cNvSpPr/>
            <p:nvPr userDrawn="true"/>
          </p:nvSpPr>
          <p:spPr bwMode="gray">
            <a:xfrm>
              <a:off x="8958320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9" name="Rechteck 358"/>
            <p:cNvSpPr/>
            <p:nvPr userDrawn="true"/>
          </p:nvSpPr>
          <p:spPr bwMode="gray">
            <a:xfrm>
              <a:off x="8382256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0" name="Rechteck 359"/>
            <p:cNvSpPr/>
            <p:nvPr userDrawn="true"/>
          </p:nvSpPr>
          <p:spPr bwMode="gray">
            <a:xfrm>
              <a:off x="7806192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1" name="Rechteck 360"/>
            <p:cNvSpPr/>
            <p:nvPr userDrawn="true"/>
          </p:nvSpPr>
          <p:spPr bwMode="gray">
            <a:xfrm>
              <a:off x="7230128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2" name="Rechteck 361"/>
            <p:cNvSpPr/>
            <p:nvPr userDrawn="true"/>
          </p:nvSpPr>
          <p:spPr bwMode="gray">
            <a:xfrm>
              <a:off x="6654064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3" name="Rechteck 362"/>
            <p:cNvSpPr/>
            <p:nvPr userDrawn="true"/>
          </p:nvSpPr>
          <p:spPr bwMode="gray">
            <a:xfrm>
              <a:off x="6078000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4" name="Rechteck 363"/>
            <p:cNvSpPr/>
            <p:nvPr userDrawn="true"/>
          </p:nvSpPr>
          <p:spPr bwMode="gray">
            <a:xfrm>
              <a:off x="5501936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5" name="Rechteck 364"/>
            <p:cNvSpPr/>
            <p:nvPr userDrawn="true"/>
          </p:nvSpPr>
          <p:spPr bwMode="gray">
            <a:xfrm>
              <a:off x="4925872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6" name="Rechteck 365"/>
            <p:cNvSpPr/>
            <p:nvPr userDrawn="true"/>
          </p:nvSpPr>
          <p:spPr bwMode="gray">
            <a:xfrm>
              <a:off x="4349808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7" name="Rechteck 366"/>
            <p:cNvSpPr/>
            <p:nvPr userDrawn="true"/>
          </p:nvSpPr>
          <p:spPr bwMode="gray">
            <a:xfrm>
              <a:off x="3773744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8" name="Rechteck 367"/>
            <p:cNvSpPr/>
            <p:nvPr userDrawn="true"/>
          </p:nvSpPr>
          <p:spPr bwMode="gray">
            <a:xfrm>
              <a:off x="3197680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9" name="Rechteck 368"/>
            <p:cNvSpPr/>
            <p:nvPr userDrawn="true"/>
          </p:nvSpPr>
          <p:spPr bwMode="gray">
            <a:xfrm>
              <a:off x="2621616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0" name="Rechteck 369"/>
            <p:cNvSpPr/>
            <p:nvPr userDrawn="true"/>
          </p:nvSpPr>
          <p:spPr bwMode="gray">
            <a:xfrm>
              <a:off x="2045552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1" name="Rechteck 370"/>
            <p:cNvSpPr/>
            <p:nvPr userDrawn="true"/>
          </p:nvSpPr>
          <p:spPr bwMode="gray">
            <a:xfrm>
              <a:off x="1469488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2" name="Rechteck 371"/>
            <p:cNvSpPr/>
            <p:nvPr userDrawn="true"/>
          </p:nvSpPr>
          <p:spPr bwMode="gray">
            <a:xfrm>
              <a:off x="893424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3" name="Rechteck 372"/>
            <p:cNvSpPr/>
            <p:nvPr userDrawn="true"/>
          </p:nvSpPr>
          <p:spPr bwMode="gray">
            <a:xfrm>
              <a:off x="317360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4" name="Rechteck 373"/>
            <p:cNvSpPr/>
            <p:nvPr userDrawn="true"/>
          </p:nvSpPr>
          <p:spPr bwMode="gray">
            <a:xfrm>
              <a:off x="11262576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5" name="Rechteck 374"/>
            <p:cNvSpPr/>
            <p:nvPr userDrawn="true"/>
          </p:nvSpPr>
          <p:spPr bwMode="gray">
            <a:xfrm>
              <a:off x="10686512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6" name="Rechteck 375"/>
            <p:cNvSpPr/>
            <p:nvPr userDrawn="true"/>
          </p:nvSpPr>
          <p:spPr bwMode="gray">
            <a:xfrm>
              <a:off x="10110448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7" name="Rechteck 376"/>
            <p:cNvSpPr/>
            <p:nvPr userDrawn="true"/>
          </p:nvSpPr>
          <p:spPr bwMode="gray">
            <a:xfrm>
              <a:off x="9534384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8" name="Rechteck 377"/>
            <p:cNvSpPr/>
            <p:nvPr userDrawn="true"/>
          </p:nvSpPr>
          <p:spPr bwMode="gray">
            <a:xfrm>
              <a:off x="8958320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9" name="Rechteck 378"/>
            <p:cNvSpPr/>
            <p:nvPr userDrawn="true"/>
          </p:nvSpPr>
          <p:spPr bwMode="gray">
            <a:xfrm>
              <a:off x="8382256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0" name="Rechteck 379"/>
            <p:cNvSpPr/>
            <p:nvPr userDrawn="true"/>
          </p:nvSpPr>
          <p:spPr bwMode="gray">
            <a:xfrm>
              <a:off x="7806192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1" name="Rechteck 380"/>
            <p:cNvSpPr/>
            <p:nvPr userDrawn="true"/>
          </p:nvSpPr>
          <p:spPr bwMode="gray">
            <a:xfrm>
              <a:off x="7230128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2" name="Rechteck 381"/>
            <p:cNvSpPr/>
            <p:nvPr userDrawn="true"/>
          </p:nvSpPr>
          <p:spPr bwMode="gray">
            <a:xfrm>
              <a:off x="6654064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3" name="Rechteck 382"/>
            <p:cNvSpPr/>
            <p:nvPr userDrawn="true"/>
          </p:nvSpPr>
          <p:spPr bwMode="gray">
            <a:xfrm>
              <a:off x="6078000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4" name="Rechteck 383"/>
            <p:cNvSpPr/>
            <p:nvPr userDrawn="true"/>
          </p:nvSpPr>
          <p:spPr bwMode="gray">
            <a:xfrm>
              <a:off x="5501936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5" name="Rechteck 384"/>
            <p:cNvSpPr/>
            <p:nvPr userDrawn="true"/>
          </p:nvSpPr>
          <p:spPr bwMode="gray">
            <a:xfrm>
              <a:off x="4925872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6" name="Rechteck 385"/>
            <p:cNvSpPr/>
            <p:nvPr userDrawn="true"/>
          </p:nvSpPr>
          <p:spPr bwMode="gray">
            <a:xfrm>
              <a:off x="4349808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7" name="Rechteck 386"/>
            <p:cNvSpPr/>
            <p:nvPr userDrawn="true"/>
          </p:nvSpPr>
          <p:spPr bwMode="gray">
            <a:xfrm>
              <a:off x="3773744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8" name="Rechteck 387"/>
            <p:cNvSpPr/>
            <p:nvPr userDrawn="true"/>
          </p:nvSpPr>
          <p:spPr bwMode="gray">
            <a:xfrm>
              <a:off x="3197680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9" name="Rechteck 388"/>
            <p:cNvSpPr/>
            <p:nvPr userDrawn="true"/>
          </p:nvSpPr>
          <p:spPr bwMode="gray">
            <a:xfrm>
              <a:off x="2621616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0" name="Rechteck 389"/>
            <p:cNvSpPr/>
            <p:nvPr userDrawn="true"/>
          </p:nvSpPr>
          <p:spPr bwMode="gray">
            <a:xfrm>
              <a:off x="2045552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1" name="Rechteck 390"/>
            <p:cNvSpPr/>
            <p:nvPr userDrawn="true"/>
          </p:nvSpPr>
          <p:spPr bwMode="gray">
            <a:xfrm>
              <a:off x="1469488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2" name="Rechteck 391"/>
            <p:cNvSpPr/>
            <p:nvPr userDrawn="true"/>
          </p:nvSpPr>
          <p:spPr bwMode="gray">
            <a:xfrm>
              <a:off x="893424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3" name="Rechteck 392"/>
            <p:cNvSpPr/>
            <p:nvPr userDrawn="true"/>
          </p:nvSpPr>
          <p:spPr bwMode="gray">
            <a:xfrm>
              <a:off x="317360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4" name="Rechteck 393"/>
            <p:cNvSpPr/>
            <p:nvPr userDrawn="true"/>
          </p:nvSpPr>
          <p:spPr bwMode="gray">
            <a:xfrm>
              <a:off x="11262576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5" name="Rechteck 394"/>
            <p:cNvSpPr/>
            <p:nvPr userDrawn="true"/>
          </p:nvSpPr>
          <p:spPr bwMode="gray">
            <a:xfrm>
              <a:off x="10686512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6" name="Rechteck 395"/>
            <p:cNvSpPr/>
            <p:nvPr userDrawn="true"/>
          </p:nvSpPr>
          <p:spPr bwMode="gray">
            <a:xfrm>
              <a:off x="10110448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7" name="Rechteck 396"/>
            <p:cNvSpPr/>
            <p:nvPr userDrawn="true"/>
          </p:nvSpPr>
          <p:spPr bwMode="gray">
            <a:xfrm>
              <a:off x="9534384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8" name="Rechteck 397"/>
            <p:cNvSpPr/>
            <p:nvPr userDrawn="true"/>
          </p:nvSpPr>
          <p:spPr bwMode="gray">
            <a:xfrm>
              <a:off x="8958320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9" name="Rechteck 398"/>
            <p:cNvSpPr/>
            <p:nvPr userDrawn="true"/>
          </p:nvSpPr>
          <p:spPr bwMode="gray">
            <a:xfrm>
              <a:off x="8382256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0" name="Rechteck 399"/>
            <p:cNvSpPr/>
            <p:nvPr userDrawn="true"/>
          </p:nvSpPr>
          <p:spPr bwMode="gray">
            <a:xfrm>
              <a:off x="7806192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1" name="Rechteck 400"/>
            <p:cNvSpPr/>
            <p:nvPr userDrawn="true"/>
          </p:nvSpPr>
          <p:spPr bwMode="gray">
            <a:xfrm>
              <a:off x="7230128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2" name="Rechteck 401"/>
            <p:cNvSpPr/>
            <p:nvPr userDrawn="true"/>
          </p:nvSpPr>
          <p:spPr bwMode="gray">
            <a:xfrm>
              <a:off x="6654064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3" name="Rechteck 402"/>
            <p:cNvSpPr/>
            <p:nvPr userDrawn="true"/>
          </p:nvSpPr>
          <p:spPr bwMode="gray">
            <a:xfrm>
              <a:off x="6078000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4" name="Rechteck 403"/>
            <p:cNvSpPr/>
            <p:nvPr userDrawn="true"/>
          </p:nvSpPr>
          <p:spPr bwMode="gray">
            <a:xfrm>
              <a:off x="5501936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5" name="Rechteck 404"/>
            <p:cNvSpPr/>
            <p:nvPr userDrawn="true"/>
          </p:nvSpPr>
          <p:spPr bwMode="gray">
            <a:xfrm>
              <a:off x="4925872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6" name="Rechteck 405"/>
            <p:cNvSpPr/>
            <p:nvPr userDrawn="true"/>
          </p:nvSpPr>
          <p:spPr bwMode="gray">
            <a:xfrm>
              <a:off x="4349808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7" name="Rechteck 406"/>
            <p:cNvSpPr/>
            <p:nvPr userDrawn="true"/>
          </p:nvSpPr>
          <p:spPr bwMode="gray">
            <a:xfrm>
              <a:off x="3773744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8" name="Rechteck 407"/>
            <p:cNvSpPr/>
            <p:nvPr userDrawn="true"/>
          </p:nvSpPr>
          <p:spPr bwMode="gray">
            <a:xfrm>
              <a:off x="3197680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9" name="Rechteck 408"/>
            <p:cNvSpPr/>
            <p:nvPr userDrawn="true"/>
          </p:nvSpPr>
          <p:spPr bwMode="gray">
            <a:xfrm>
              <a:off x="2621616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0" name="Rechteck 409"/>
            <p:cNvSpPr/>
            <p:nvPr userDrawn="true"/>
          </p:nvSpPr>
          <p:spPr bwMode="gray">
            <a:xfrm>
              <a:off x="2045552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1" name="Rechteck 410"/>
            <p:cNvSpPr/>
            <p:nvPr userDrawn="true"/>
          </p:nvSpPr>
          <p:spPr bwMode="gray">
            <a:xfrm>
              <a:off x="1469488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2" name="Rechteck 411"/>
            <p:cNvSpPr/>
            <p:nvPr userDrawn="true"/>
          </p:nvSpPr>
          <p:spPr bwMode="gray">
            <a:xfrm>
              <a:off x="893424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3" name="Rechteck 412"/>
            <p:cNvSpPr/>
            <p:nvPr userDrawn="true"/>
          </p:nvSpPr>
          <p:spPr bwMode="gray">
            <a:xfrm>
              <a:off x="317360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4" name="Rechteck 413"/>
            <p:cNvSpPr/>
            <p:nvPr userDrawn="true"/>
          </p:nvSpPr>
          <p:spPr bwMode="gray">
            <a:xfrm>
              <a:off x="11262576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5" name="Rechteck 414"/>
            <p:cNvSpPr/>
            <p:nvPr userDrawn="true"/>
          </p:nvSpPr>
          <p:spPr bwMode="gray">
            <a:xfrm>
              <a:off x="10686512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6" name="Rechteck 415"/>
            <p:cNvSpPr/>
            <p:nvPr userDrawn="true"/>
          </p:nvSpPr>
          <p:spPr bwMode="gray">
            <a:xfrm>
              <a:off x="10110448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7" name="Rechteck 416"/>
            <p:cNvSpPr/>
            <p:nvPr userDrawn="true"/>
          </p:nvSpPr>
          <p:spPr bwMode="gray">
            <a:xfrm>
              <a:off x="9534384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8" name="Rechteck 417"/>
            <p:cNvSpPr/>
            <p:nvPr userDrawn="true"/>
          </p:nvSpPr>
          <p:spPr bwMode="gray">
            <a:xfrm>
              <a:off x="8958320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9" name="Rechteck 418"/>
            <p:cNvSpPr/>
            <p:nvPr userDrawn="true"/>
          </p:nvSpPr>
          <p:spPr bwMode="gray">
            <a:xfrm>
              <a:off x="8382256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0" name="Rechteck 419"/>
            <p:cNvSpPr/>
            <p:nvPr userDrawn="true"/>
          </p:nvSpPr>
          <p:spPr bwMode="gray">
            <a:xfrm>
              <a:off x="7806192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1" name="Rechteck 420"/>
            <p:cNvSpPr/>
            <p:nvPr userDrawn="true"/>
          </p:nvSpPr>
          <p:spPr bwMode="gray">
            <a:xfrm>
              <a:off x="7230128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2" name="Rechteck 421"/>
            <p:cNvSpPr/>
            <p:nvPr userDrawn="true"/>
          </p:nvSpPr>
          <p:spPr bwMode="gray">
            <a:xfrm>
              <a:off x="6654064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3" name="Rechteck 422"/>
            <p:cNvSpPr/>
            <p:nvPr userDrawn="true"/>
          </p:nvSpPr>
          <p:spPr bwMode="gray">
            <a:xfrm>
              <a:off x="6078000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4" name="Rechteck 423"/>
            <p:cNvSpPr/>
            <p:nvPr userDrawn="true"/>
          </p:nvSpPr>
          <p:spPr bwMode="gray">
            <a:xfrm>
              <a:off x="5501936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5" name="Rechteck 424"/>
            <p:cNvSpPr/>
            <p:nvPr userDrawn="true"/>
          </p:nvSpPr>
          <p:spPr bwMode="gray">
            <a:xfrm>
              <a:off x="4925872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6" name="Rechteck 425"/>
            <p:cNvSpPr/>
            <p:nvPr userDrawn="true"/>
          </p:nvSpPr>
          <p:spPr bwMode="gray">
            <a:xfrm>
              <a:off x="4349808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7" name="Rechteck 426"/>
            <p:cNvSpPr/>
            <p:nvPr userDrawn="true"/>
          </p:nvSpPr>
          <p:spPr bwMode="gray">
            <a:xfrm>
              <a:off x="3773744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8" name="Rechteck 427"/>
            <p:cNvSpPr/>
            <p:nvPr userDrawn="true"/>
          </p:nvSpPr>
          <p:spPr bwMode="gray">
            <a:xfrm>
              <a:off x="3197680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9" name="Rechteck 428"/>
            <p:cNvSpPr/>
            <p:nvPr userDrawn="true"/>
          </p:nvSpPr>
          <p:spPr bwMode="gray">
            <a:xfrm>
              <a:off x="2621616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0" name="Rechteck 429"/>
            <p:cNvSpPr/>
            <p:nvPr userDrawn="true"/>
          </p:nvSpPr>
          <p:spPr bwMode="gray">
            <a:xfrm>
              <a:off x="2045552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1" name="Rechteck 430"/>
            <p:cNvSpPr/>
            <p:nvPr userDrawn="true"/>
          </p:nvSpPr>
          <p:spPr bwMode="gray">
            <a:xfrm>
              <a:off x="1469488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2" name="Rechteck 431"/>
            <p:cNvSpPr/>
            <p:nvPr userDrawn="true"/>
          </p:nvSpPr>
          <p:spPr bwMode="gray">
            <a:xfrm>
              <a:off x="893424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3" name="Rechteck 432"/>
            <p:cNvSpPr/>
            <p:nvPr userDrawn="true"/>
          </p:nvSpPr>
          <p:spPr bwMode="gray">
            <a:xfrm>
              <a:off x="317360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4" name="Rechteck 433"/>
            <p:cNvSpPr/>
            <p:nvPr userDrawn="true"/>
          </p:nvSpPr>
          <p:spPr bwMode="gray">
            <a:xfrm>
              <a:off x="11262576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5" name="Rechteck 434"/>
            <p:cNvSpPr/>
            <p:nvPr userDrawn="true"/>
          </p:nvSpPr>
          <p:spPr bwMode="gray">
            <a:xfrm>
              <a:off x="10686512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6" name="Rechteck 435"/>
            <p:cNvSpPr/>
            <p:nvPr userDrawn="true"/>
          </p:nvSpPr>
          <p:spPr bwMode="gray">
            <a:xfrm>
              <a:off x="10110448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7" name="Rechteck 436"/>
            <p:cNvSpPr/>
            <p:nvPr userDrawn="true"/>
          </p:nvSpPr>
          <p:spPr bwMode="gray">
            <a:xfrm>
              <a:off x="9534384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8" name="Rechteck 437"/>
            <p:cNvSpPr/>
            <p:nvPr userDrawn="true"/>
          </p:nvSpPr>
          <p:spPr bwMode="gray">
            <a:xfrm>
              <a:off x="8958320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9" name="Rechteck 438"/>
            <p:cNvSpPr/>
            <p:nvPr userDrawn="true"/>
          </p:nvSpPr>
          <p:spPr bwMode="gray">
            <a:xfrm>
              <a:off x="8382256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0" name="Rechteck 439"/>
            <p:cNvSpPr/>
            <p:nvPr userDrawn="true"/>
          </p:nvSpPr>
          <p:spPr bwMode="gray">
            <a:xfrm>
              <a:off x="7806192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1" name="Rechteck 440"/>
            <p:cNvSpPr/>
            <p:nvPr userDrawn="true"/>
          </p:nvSpPr>
          <p:spPr bwMode="gray">
            <a:xfrm>
              <a:off x="7230128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2" name="Rechteck 441"/>
            <p:cNvSpPr/>
            <p:nvPr userDrawn="true"/>
          </p:nvSpPr>
          <p:spPr bwMode="gray">
            <a:xfrm>
              <a:off x="6654064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3" name="Rechteck 442"/>
            <p:cNvSpPr/>
            <p:nvPr userDrawn="true"/>
          </p:nvSpPr>
          <p:spPr bwMode="gray">
            <a:xfrm>
              <a:off x="6078000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4" name="Rechteck 443"/>
            <p:cNvSpPr/>
            <p:nvPr userDrawn="true"/>
          </p:nvSpPr>
          <p:spPr bwMode="gray">
            <a:xfrm>
              <a:off x="5501936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5" name="Rechteck 444"/>
            <p:cNvSpPr/>
            <p:nvPr userDrawn="true"/>
          </p:nvSpPr>
          <p:spPr bwMode="gray">
            <a:xfrm>
              <a:off x="4925872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6" name="Rechteck 445"/>
            <p:cNvSpPr/>
            <p:nvPr userDrawn="true"/>
          </p:nvSpPr>
          <p:spPr bwMode="gray">
            <a:xfrm>
              <a:off x="4349808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7" name="Rechteck 446"/>
            <p:cNvSpPr/>
            <p:nvPr userDrawn="true"/>
          </p:nvSpPr>
          <p:spPr bwMode="gray">
            <a:xfrm>
              <a:off x="3773744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8" name="Rechteck 447"/>
            <p:cNvSpPr/>
            <p:nvPr userDrawn="true"/>
          </p:nvSpPr>
          <p:spPr bwMode="gray">
            <a:xfrm>
              <a:off x="3197680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9" name="Rechteck 448"/>
            <p:cNvSpPr/>
            <p:nvPr userDrawn="true"/>
          </p:nvSpPr>
          <p:spPr bwMode="gray">
            <a:xfrm>
              <a:off x="2621616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0" name="Rechteck 449"/>
            <p:cNvSpPr/>
            <p:nvPr userDrawn="true"/>
          </p:nvSpPr>
          <p:spPr bwMode="gray">
            <a:xfrm>
              <a:off x="2045552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1" name="Rechteck 450"/>
            <p:cNvSpPr/>
            <p:nvPr userDrawn="true"/>
          </p:nvSpPr>
          <p:spPr bwMode="gray">
            <a:xfrm>
              <a:off x="1469488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2" name="Rechteck 451"/>
            <p:cNvSpPr/>
            <p:nvPr userDrawn="true"/>
          </p:nvSpPr>
          <p:spPr bwMode="gray">
            <a:xfrm>
              <a:off x="893424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3" name="Rechteck 452"/>
            <p:cNvSpPr/>
            <p:nvPr userDrawn="true"/>
          </p:nvSpPr>
          <p:spPr bwMode="gray">
            <a:xfrm>
              <a:off x="317360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4" name="Rechteck 453"/>
            <p:cNvSpPr/>
            <p:nvPr userDrawn="true"/>
          </p:nvSpPr>
          <p:spPr bwMode="gray">
            <a:xfrm>
              <a:off x="11838640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5" name="Rechteck 454"/>
            <p:cNvSpPr/>
            <p:nvPr userDrawn="true"/>
          </p:nvSpPr>
          <p:spPr bwMode="gray">
            <a:xfrm>
              <a:off x="11838640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6" name="Rechteck 455"/>
            <p:cNvSpPr/>
            <p:nvPr userDrawn="true"/>
          </p:nvSpPr>
          <p:spPr bwMode="gray">
            <a:xfrm>
              <a:off x="11838640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7" name="Rechteck 456"/>
            <p:cNvSpPr/>
            <p:nvPr userDrawn="true"/>
          </p:nvSpPr>
          <p:spPr bwMode="gray">
            <a:xfrm>
              <a:off x="11838640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8" name="Rechteck 457"/>
            <p:cNvSpPr/>
            <p:nvPr userDrawn="true"/>
          </p:nvSpPr>
          <p:spPr bwMode="gray">
            <a:xfrm>
              <a:off x="11838640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9" name="Rechteck 458"/>
            <p:cNvSpPr/>
            <p:nvPr userDrawn="true"/>
          </p:nvSpPr>
          <p:spPr bwMode="gray">
            <a:xfrm>
              <a:off x="11838640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60" name="Rechteck 459"/>
            <p:cNvSpPr/>
            <p:nvPr userDrawn="true"/>
          </p:nvSpPr>
          <p:spPr bwMode="gray">
            <a:xfrm>
              <a:off x="11838640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61" name="Rechteck 460"/>
            <p:cNvSpPr/>
            <p:nvPr userDrawn="true"/>
          </p:nvSpPr>
          <p:spPr bwMode="gray">
            <a:xfrm>
              <a:off x="11838640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62" name="Rechteck 461"/>
            <p:cNvSpPr/>
            <p:nvPr userDrawn="true"/>
          </p:nvSpPr>
          <p:spPr bwMode="gray">
            <a:xfrm>
              <a:off x="11838640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</p:grpSp>
      <p:cxnSp>
        <p:nvCxnSpPr>
          <p:cNvPr id="463" name="Line"/>
          <p:cNvCxnSpPr/>
          <p:nvPr userDrawn="true"/>
        </p:nvCxnSpPr>
        <p:spPr bwMode="gray">
          <a:xfrm>
            <a:off x="911424" y="925959"/>
            <a:ext cx="230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"/>
          <p:cNvSpPr>
            <a:spLocks noGrp="true"/>
          </p:cNvSpPr>
          <p:nvPr userDrawn="true">
            <p:ph type="ctrTitle" hasCustomPrompt="true"/>
          </p:nvPr>
        </p:nvSpPr>
        <p:spPr bwMode="gray">
          <a:xfrm>
            <a:off x="695400" y="1413016"/>
            <a:ext cx="5040000" cy="2232008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anchor="t" lIns="216000" tIns="36000" rIns="216000">
            <a:noAutofit/>
          </a:bodyPr>
          <a:lstStyle>
            <a:lvl1pPr algn="l">
              <a:lnSpc>
                <a:spcPct val="90000"/>
              </a:lnSpc>
              <a:defRPr sz="3000" baseline="0"/>
            </a:lvl1pPr>
          </a:lstStyle>
          <a:p>
            <a:r>
              <a:rPr dirty="false" lang="en-GB"/>
              <a:t>Insert your long title of presentation here in maximal three lines</a:t>
            </a:r>
          </a:p>
        </p:txBody>
      </p:sp>
      <p:sp>
        <p:nvSpPr>
          <p:cNvPr id="3" name="Subtitle 2"/>
          <p:cNvSpPr>
            <a:spLocks noGrp="true"/>
          </p:cNvSpPr>
          <p:nvPr userDrawn="true">
            <p:ph type="subTitle" idx="1" hasCustomPrompt="true"/>
          </p:nvPr>
        </p:nvSpPr>
        <p:spPr bwMode="gray">
          <a:xfrm>
            <a:off x="695400" y="3717032"/>
            <a:ext cx="5040000" cy="1152168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 wrap="squar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n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9pPr>
          </a:lstStyle>
          <a:p>
            <a:r>
              <a:rPr dirty="false" lang="en-GB"/>
              <a:t>Insert here your subtitle</a:t>
            </a:r>
          </a:p>
        </p:txBody>
      </p:sp>
      <p:sp>
        <p:nvSpPr>
          <p:cNvPr id="31" name="Author"/>
          <p:cNvSpPr>
            <a:spLocks noGrp="true"/>
          </p:cNvSpPr>
          <p:nvPr userDrawn="true">
            <p:ph type="body" sz="quarter" idx="14" hasCustomPrompt="true"/>
          </p:nvPr>
        </p:nvSpPr>
        <p:spPr bwMode="gray">
          <a:xfrm>
            <a:off x="695400" y="4797152"/>
            <a:ext cx="5040000" cy="296332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anchor="b" lIns="216000" tIns="36000" rIns="216000" wrap="square"/>
          <a:lstStyle>
            <a:lvl1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1200"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9pPr>
          </a:lstStyle>
          <a:p>
            <a:pPr lvl="0"/>
            <a:r>
              <a:rPr dirty="false" lang="en-GB"/>
              <a:t>First name Last name</a:t>
            </a:r>
          </a:p>
        </p:txBody>
      </p:sp>
      <p:sp>
        <p:nvSpPr>
          <p:cNvPr id="34" name="Department, Date"/>
          <p:cNvSpPr>
            <a:spLocks noGrp="true"/>
          </p:cNvSpPr>
          <p:nvPr userDrawn="true">
            <p:ph type="body" sz="quarter" idx="15" hasCustomPrompt="true"/>
          </p:nvPr>
        </p:nvSpPr>
        <p:spPr bwMode="gray">
          <a:xfrm>
            <a:off x="695400" y="5084952"/>
            <a:ext cx="5040000" cy="720312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 wrap="square"/>
          <a:lstStyle>
            <a:lvl1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/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/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/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/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i="true" sz="1200"/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i="true" sz="1200"/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i="true" sz="1200"/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i="true" sz="1200"/>
            </a:lvl9pPr>
          </a:lstStyle>
          <a:p>
            <a:pPr lvl="0"/>
            <a:r>
              <a:rPr dirty="false" lang="en-GB"/>
              <a:t>Department</a:t>
            </a:r>
            <a:br>
              <a:rPr dirty="false" lang="en-GB"/>
            </a:br>
            <a:r>
              <a:rPr dirty="false" lang="en-GB"/>
              <a:t>DD/MM/YYYY</a:t>
            </a:r>
          </a:p>
        </p:txBody>
      </p:sp>
      <p:pic>
        <p:nvPicPr>
          <p:cNvPr id="10" name="Picture 9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>
          <a:xfrm>
            <a:off x="10130400" y="334800"/>
            <a:ext cx="1364400" cy="57932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Divider 2 | Pur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umber"/>
          <p:cNvSpPr>
            <a:spLocks noGrp="true"/>
          </p:cNvSpPr>
          <p:nvPr>
            <p:ph type="body" sz="quarter" idx="17" hasCustomPrompt="true"/>
          </p:nvPr>
        </p:nvSpPr>
        <p:spPr bwMode="gray">
          <a:xfrm>
            <a:off x="335360" y="2061183"/>
            <a:ext cx="3528392" cy="2520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r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21200" baseline="0">
                <a:solidFill>
                  <a:srgbClr val="7B4DB3"/>
                </a:solidFill>
                <a:latin typeface="+mn-lt"/>
              </a:defRPr>
            </a:lvl1pPr>
            <a:lvl2pPr algn="r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21200">
                <a:solidFill>
                  <a:srgbClr val="7B4DB3"/>
                </a:solidFill>
                <a:latin typeface="+mj-lt"/>
              </a:defRPr>
            </a:lvl2pPr>
            <a:lvl3pPr algn="r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21200">
                <a:solidFill>
                  <a:srgbClr val="7B4DB3"/>
                </a:solidFill>
                <a:latin typeface="+mj-lt"/>
              </a:defRPr>
            </a:lvl3pPr>
            <a:lvl4pPr algn="r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21200">
                <a:solidFill>
                  <a:srgbClr val="7B4DB3"/>
                </a:solidFill>
                <a:latin typeface="+mj-lt"/>
              </a:defRPr>
            </a:lvl4pPr>
            <a:lvl5pPr algn="r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21200">
                <a:solidFill>
                  <a:srgbClr val="7B4DB3"/>
                </a:solidFill>
                <a:latin typeface="+mj-lt"/>
              </a:defRPr>
            </a:lvl5pPr>
            <a:lvl6pPr algn="r" marL="0" indent="0">
              <a:lnSpc>
                <a:spcPct val="100000"/>
              </a:lnSpc>
              <a:spcBef>
                <a:spcPts val="0"/>
              </a:spcBef>
              <a:buNone/>
              <a:defRPr sz="21200">
                <a:solidFill>
                  <a:srgbClr val="7B4DB3"/>
                </a:solidFill>
                <a:latin typeface="+mj-lt"/>
              </a:defRPr>
            </a:lvl6pPr>
            <a:lvl7pPr algn="r" marL="0" indent="0">
              <a:lnSpc>
                <a:spcPct val="100000"/>
              </a:lnSpc>
              <a:spcBef>
                <a:spcPts val="0"/>
              </a:spcBef>
              <a:buNone/>
              <a:defRPr sz="21200">
                <a:solidFill>
                  <a:srgbClr val="7B4DB3"/>
                </a:solidFill>
                <a:latin typeface="+mj-lt"/>
              </a:defRPr>
            </a:lvl7pPr>
            <a:lvl8pPr algn="r" marL="0" indent="0">
              <a:lnSpc>
                <a:spcPct val="100000"/>
              </a:lnSpc>
              <a:spcBef>
                <a:spcPts val="0"/>
              </a:spcBef>
              <a:buNone/>
              <a:defRPr sz="21200">
                <a:solidFill>
                  <a:srgbClr val="7B4DB3"/>
                </a:solidFill>
                <a:latin typeface="+mj-lt"/>
              </a:defRPr>
            </a:lvl8pPr>
            <a:lvl9pPr algn="r" marL="0" indent="0">
              <a:lnSpc>
                <a:spcPct val="100000"/>
              </a:lnSpc>
              <a:spcBef>
                <a:spcPts val="0"/>
              </a:spcBef>
              <a:buNone/>
              <a:defRPr sz="21200">
                <a:solidFill>
                  <a:srgbClr val="7B4DB3"/>
                </a:solidFill>
                <a:latin typeface="+mj-lt"/>
              </a:defRPr>
            </a:lvl9pPr>
          </a:lstStyle>
          <a:p>
            <a:r>
              <a:rPr dirty="false" lang="en-GB"/>
              <a:t>00</a:t>
            </a:r>
          </a:p>
        </p:txBody>
      </p:sp>
      <p:sp>
        <p:nvSpPr>
          <p:cNvPr id="2" name="Title"/>
          <p:cNvSpPr>
            <a:spLocks noGrp="true"/>
          </p:cNvSpPr>
          <p:nvPr>
            <p:ph type="title" hasCustomPrompt="true"/>
          </p:nvPr>
        </p:nvSpPr>
        <p:spPr bwMode="gray">
          <a:xfrm>
            <a:off x="4943872" y="1989183"/>
            <a:ext cx="4608511" cy="1727849"/>
          </a:xfrm>
          <a:prstGeom prst="rect">
            <a:avLst/>
          </a:prstGeom>
        </p:spPr>
        <p:txBody>
          <a:bodyPr tIns="36000">
            <a:noAutofit/>
          </a:bodyPr>
          <a:lstStyle>
            <a:lvl1pPr>
              <a:lnSpc>
                <a:spcPct val="90000"/>
              </a:lnSpc>
              <a:defRPr sz="3000">
                <a:solidFill>
                  <a:schemeClr val="tx1"/>
                </a:solidFill>
              </a:defRPr>
            </a:lvl1pPr>
          </a:lstStyle>
          <a:p>
            <a:r>
              <a:rPr dirty="false" lang="en-GB"/>
              <a:t>Divider slide | Insert your headline in maximal three lines here</a:t>
            </a:r>
          </a:p>
        </p:txBody>
      </p:sp>
      <p:sp>
        <p:nvSpPr>
          <p:cNvPr id="11" name="Subtitle 2"/>
          <p:cNvSpPr>
            <a:spLocks noGrp="true"/>
          </p:cNvSpPr>
          <p:nvPr>
            <p:ph type="subTitle" idx="1" hasCustomPrompt="true"/>
          </p:nvPr>
        </p:nvSpPr>
        <p:spPr bwMode="gray">
          <a:xfrm>
            <a:off x="4943872" y="3717032"/>
            <a:ext cx="4608512" cy="864096"/>
          </a:xfrm>
          <a:prstGeom prst="rect">
            <a:avLst/>
          </a:prstGeom>
          <a:noFill/>
          <a:ln w="0">
            <a:noFill/>
          </a:ln>
        </p:spPr>
        <p:txBody>
          <a:bodyPr lIns="0" r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9pPr>
          </a:lstStyle>
          <a:p>
            <a:r>
              <a:rPr dirty="false" lang="en-GB"/>
              <a:t>Insert here your subtitle</a:t>
            </a:r>
          </a:p>
        </p:txBody>
      </p:sp>
      <p:sp>
        <p:nvSpPr>
          <p:cNvPr id="8" name="Source"/>
          <p:cNvSpPr>
            <a:spLocks noGrp="true"/>
          </p:cNvSpPr>
          <p:nvPr>
            <p:ph type="body" sz="quarter" idx="12" hasCustomPrompt="true"/>
          </p:nvPr>
        </p:nvSpPr>
        <p:spPr bwMode="gray">
          <a:xfrm>
            <a:off x="1487488" y="6525000"/>
            <a:ext cx="9144512" cy="144000"/>
          </a:xfrm>
        </p:spPr>
        <p:txBody>
          <a:bodyPr anchor="b"/>
          <a:lstStyle>
            <a:lvl1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1pPr>
            <a:lvl2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2pPr>
            <a:lvl3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3pPr>
            <a:lvl4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4pPr>
            <a:lvl5pPr algn="l" marL="0" indent="0"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solidFill>
                  <a:schemeClr val="tx1"/>
                </a:solidFill>
                <a:latin typeface="+mn-lt"/>
              </a:defRPr>
            </a:lvl5pPr>
            <a:lvl6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6pPr>
            <a:lvl7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7pPr>
            <a:lvl8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8pPr>
            <a:lvl9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dirty="false" lang="en-GB"/>
              <a:t>Source, Footnote</a:t>
            </a:r>
          </a:p>
        </p:txBody>
      </p:sp>
      <p:sp>
        <p:nvSpPr>
          <p:cNvPr id="3" name="Datumsplatzhalter 2"/>
          <p:cNvSpPr>
            <a:spLocks noGrp="true"/>
          </p:cNvSpPr>
          <p:nvPr>
            <p:ph type="dt" sz="half" idx="18"/>
          </p:nvPr>
        </p:nvSpPr>
        <p:spPr/>
        <p:txBody>
          <a:bodyPr/>
          <a:lstStyle/>
          <a:p>
            <a:fld id="{4B8B766A-BABC-4CB7-AFB3-33E15B71CF46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4" name="Fußzeilenplatzhalter 3"/>
          <p:cNvSpPr>
            <a:spLocks noGrp="true"/>
          </p:cNvSpPr>
          <p:nvPr>
            <p:ph type="ftr" sz="quarter" idx="19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5" name="Foliennummernplatzhalter 4"/>
          <p:cNvSpPr>
            <a:spLocks noGrp="true"/>
          </p:cNvSpPr>
          <p:nvPr>
            <p:ph type="sldNum" sz="quarter" idx="20"/>
          </p:nvPr>
        </p:nvSpPr>
        <p:spPr/>
        <p:txBody>
          <a:bodyPr/>
          <a:lstStyle/>
          <a:p>
            <a:fld id="{57D305CD-A7B3-47C3-B14F-7D1D4C09CC47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Divider 2 | Petro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umber"/>
          <p:cNvSpPr>
            <a:spLocks noGrp="true"/>
          </p:cNvSpPr>
          <p:nvPr>
            <p:ph type="body" sz="quarter" idx="17" hasCustomPrompt="true"/>
          </p:nvPr>
        </p:nvSpPr>
        <p:spPr bwMode="gray">
          <a:xfrm>
            <a:off x="335360" y="2061128"/>
            <a:ext cx="3528392" cy="2520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r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21200" baseline="0">
                <a:solidFill>
                  <a:srgbClr val="519FBC"/>
                </a:solidFill>
                <a:latin typeface="+mn-lt"/>
              </a:defRPr>
            </a:lvl1pPr>
            <a:lvl2pPr algn="r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21200">
                <a:solidFill>
                  <a:srgbClr val="519FBC"/>
                </a:solidFill>
                <a:latin typeface="+mj-lt"/>
              </a:defRPr>
            </a:lvl2pPr>
            <a:lvl3pPr algn="r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21200">
                <a:solidFill>
                  <a:srgbClr val="519FBC"/>
                </a:solidFill>
                <a:latin typeface="+mj-lt"/>
              </a:defRPr>
            </a:lvl3pPr>
            <a:lvl4pPr algn="r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21200">
                <a:solidFill>
                  <a:srgbClr val="519FBC"/>
                </a:solidFill>
                <a:latin typeface="+mj-lt"/>
              </a:defRPr>
            </a:lvl4pPr>
            <a:lvl5pPr algn="r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21200">
                <a:solidFill>
                  <a:srgbClr val="519FBC"/>
                </a:solidFill>
                <a:latin typeface="+mj-lt"/>
              </a:defRPr>
            </a:lvl5pPr>
            <a:lvl6pPr algn="r" marL="0" indent="0">
              <a:lnSpc>
                <a:spcPct val="100000"/>
              </a:lnSpc>
              <a:spcBef>
                <a:spcPts val="0"/>
              </a:spcBef>
              <a:buNone/>
              <a:defRPr sz="21200">
                <a:solidFill>
                  <a:srgbClr val="519FBC"/>
                </a:solidFill>
                <a:latin typeface="+mj-lt"/>
              </a:defRPr>
            </a:lvl6pPr>
            <a:lvl7pPr algn="r" marL="0" indent="0">
              <a:lnSpc>
                <a:spcPct val="100000"/>
              </a:lnSpc>
              <a:spcBef>
                <a:spcPts val="0"/>
              </a:spcBef>
              <a:buNone/>
              <a:defRPr sz="21200">
                <a:solidFill>
                  <a:srgbClr val="519FBC"/>
                </a:solidFill>
                <a:latin typeface="+mj-lt"/>
              </a:defRPr>
            </a:lvl7pPr>
            <a:lvl8pPr algn="r" marL="0" indent="0">
              <a:lnSpc>
                <a:spcPct val="100000"/>
              </a:lnSpc>
              <a:spcBef>
                <a:spcPts val="0"/>
              </a:spcBef>
              <a:buNone/>
              <a:defRPr sz="21200">
                <a:solidFill>
                  <a:srgbClr val="519FBC"/>
                </a:solidFill>
                <a:latin typeface="+mj-lt"/>
              </a:defRPr>
            </a:lvl8pPr>
            <a:lvl9pPr algn="r" marL="0" indent="0">
              <a:lnSpc>
                <a:spcPct val="100000"/>
              </a:lnSpc>
              <a:spcBef>
                <a:spcPts val="0"/>
              </a:spcBef>
              <a:buNone/>
              <a:defRPr sz="21200">
                <a:solidFill>
                  <a:srgbClr val="519FBC"/>
                </a:solidFill>
                <a:latin typeface="+mj-lt"/>
              </a:defRPr>
            </a:lvl9pPr>
          </a:lstStyle>
          <a:p>
            <a:r>
              <a:rPr dirty="false" lang="en-GB"/>
              <a:t>00</a:t>
            </a:r>
          </a:p>
        </p:txBody>
      </p:sp>
      <p:sp>
        <p:nvSpPr>
          <p:cNvPr id="2" name="Title"/>
          <p:cNvSpPr>
            <a:spLocks noGrp="true"/>
          </p:cNvSpPr>
          <p:nvPr>
            <p:ph type="title" hasCustomPrompt="true"/>
          </p:nvPr>
        </p:nvSpPr>
        <p:spPr bwMode="gray">
          <a:xfrm>
            <a:off x="4944376" y="1989072"/>
            <a:ext cx="4608008" cy="1727960"/>
          </a:xfrm>
          <a:prstGeom prst="rect">
            <a:avLst/>
          </a:prstGeom>
        </p:spPr>
        <p:txBody>
          <a:bodyPr tIns="36000">
            <a:noAutofit/>
          </a:bodyPr>
          <a:lstStyle>
            <a:lvl1pPr>
              <a:lnSpc>
                <a:spcPct val="90000"/>
              </a:lnSpc>
              <a:defRPr sz="3000">
                <a:solidFill>
                  <a:schemeClr val="tx1"/>
                </a:solidFill>
              </a:defRPr>
            </a:lvl1pPr>
          </a:lstStyle>
          <a:p>
            <a:r>
              <a:rPr dirty="false" lang="en-GB"/>
              <a:t>Divider slide | Insert your headline in maximal three lines here</a:t>
            </a:r>
          </a:p>
        </p:txBody>
      </p:sp>
      <p:sp>
        <p:nvSpPr>
          <p:cNvPr id="11" name="Subtitle 2"/>
          <p:cNvSpPr>
            <a:spLocks noGrp="true"/>
          </p:cNvSpPr>
          <p:nvPr>
            <p:ph type="subTitle" idx="1" hasCustomPrompt="true"/>
          </p:nvPr>
        </p:nvSpPr>
        <p:spPr bwMode="gray">
          <a:xfrm>
            <a:off x="4943872" y="3717032"/>
            <a:ext cx="4608512" cy="864096"/>
          </a:xfrm>
          <a:prstGeom prst="rect">
            <a:avLst/>
          </a:prstGeom>
          <a:noFill/>
          <a:ln w="0">
            <a:noFill/>
          </a:ln>
        </p:spPr>
        <p:txBody>
          <a:bodyPr lIns="0" r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9pPr>
          </a:lstStyle>
          <a:p>
            <a:r>
              <a:rPr dirty="false" lang="en-GB"/>
              <a:t>Insert here your subtitle</a:t>
            </a:r>
          </a:p>
        </p:txBody>
      </p:sp>
      <p:sp>
        <p:nvSpPr>
          <p:cNvPr id="8" name="Source"/>
          <p:cNvSpPr>
            <a:spLocks noGrp="true"/>
          </p:cNvSpPr>
          <p:nvPr>
            <p:ph type="body" sz="quarter" idx="12" hasCustomPrompt="true"/>
          </p:nvPr>
        </p:nvSpPr>
        <p:spPr bwMode="gray">
          <a:xfrm>
            <a:off x="1487488" y="6525000"/>
            <a:ext cx="9144512" cy="144000"/>
          </a:xfrm>
        </p:spPr>
        <p:txBody>
          <a:bodyPr anchor="b"/>
          <a:lstStyle>
            <a:lvl1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1pPr>
            <a:lvl2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2pPr>
            <a:lvl3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3pPr>
            <a:lvl4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4pPr>
            <a:lvl5pPr algn="l" marL="0" indent="0"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solidFill>
                  <a:schemeClr val="tx1"/>
                </a:solidFill>
                <a:latin typeface="+mn-lt"/>
              </a:defRPr>
            </a:lvl5pPr>
            <a:lvl6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6pPr>
            <a:lvl7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7pPr>
            <a:lvl8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8pPr>
            <a:lvl9pPr algn="l" marL="0" indent="0">
              <a:spcBef>
                <a:spcPts val="0"/>
              </a:spcBef>
              <a:buNone/>
              <a:defRPr b="false" sz="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dirty="false" lang="en-GB"/>
              <a:t>Source, Footnote</a:t>
            </a:r>
          </a:p>
        </p:txBody>
      </p:sp>
      <p:sp>
        <p:nvSpPr>
          <p:cNvPr id="3" name="Datumsplatzhalter 2"/>
          <p:cNvSpPr>
            <a:spLocks noGrp="true"/>
          </p:cNvSpPr>
          <p:nvPr>
            <p:ph type="dt" sz="half" idx="18"/>
          </p:nvPr>
        </p:nvSpPr>
        <p:spPr/>
        <p:txBody>
          <a:bodyPr/>
          <a:lstStyle/>
          <a:p>
            <a:fld id="{0ADAC8E9-6250-49E1-A2D6-BC31C45B9B8D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4" name="Fußzeilenplatzhalter 3"/>
          <p:cNvSpPr>
            <a:spLocks noGrp="true"/>
          </p:cNvSpPr>
          <p:nvPr>
            <p:ph type="ftr" sz="quarter" idx="19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5" name="Foliennummernplatzhalter 4"/>
          <p:cNvSpPr>
            <a:spLocks noGrp="true"/>
          </p:cNvSpPr>
          <p:nvPr>
            <p:ph type="sldNum" sz="quarter" idx="20"/>
          </p:nvPr>
        </p:nvSpPr>
        <p:spPr/>
        <p:txBody>
          <a:bodyPr/>
          <a:lstStyle/>
          <a:p>
            <a:fld id="{436DB6CA-BCC7-42A8-89AA-6ED8AD852B4E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Divider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 userDrawn="true"/>
        </p:nvGrpSpPr>
        <p:grpSpPr>
          <a:xfrm>
            <a:off x="317360" y="1484784"/>
            <a:ext cx="11539280" cy="4626512"/>
            <a:chOff x="317360" y="1484784"/>
            <a:chExt cx="11539280" cy="4626512"/>
          </a:xfrm>
        </p:grpSpPr>
        <p:sp>
          <p:nvSpPr>
            <p:cNvPr id="12" name="Rechteck 11"/>
            <p:cNvSpPr/>
            <p:nvPr userDrawn="true"/>
          </p:nvSpPr>
          <p:spPr bwMode="gray">
            <a:xfrm>
              <a:off x="1126257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3" name="Rechteck 12"/>
            <p:cNvSpPr/>
            <p:nvPr userDrawn="true"/>
          </p:nvSpPr>
          <p:spPr bwMode="gray">
            <a:xfrm>
              <a:off x="1068651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" name="Rechteck 13"/>
            <p:cNvSpPr/>
            <p:nvPr userDrawn="true"/>
          </p:nvSpPr>
          <p:spPr bwMode="gray">
            <a:xfrm>
              <a:off x="1011044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5" name="Rechteck 14"/>
            <p:cNvSpPr/>
            <p:nvPr userDrawn="true"/>
          </p:nvSpPr>
          <p:spPr bwMode="gray">
            <a:xfrm>
              <a:off x="953438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" name="Rechteck 15"/>
            <p:cNvSpPr/>
            <p:nvPr userDrawn="true"/>
          </p:nvSpPr>
          <p:spPr bwMode="gray">
            <a:xfrm>
              <a:off x="895832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" name="Rechteck 16"/>
            <p:cNvSpPr/>
            <p:nvPr userDrawn="true"/>
          </p:nvSpPr>
          <p:spPr bwMode="gray">
            <a:xfrm>
              <a:off x="838225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" name="Rechteck 17"/>
            <p:cNvSpPr/>
            <p:nvPr userDrawn="true"/>
          </p:nvSpPr>
          <p:spPr bwMode="gray">
            <a:xfrm>
              <a:off x="780619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9" name="Rechteck 18"/>
            <p:cNvSpPr/>
            <p:nvPr userDrawn="true"/>
          </p:nvSpPr>
          <p:spPr bwMode="gray">
            <a:xfrm>
              <a:off x="723012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0" name="Rechteck 19"/>
            <p:cNvSpPr/>
            <p:nvPr userDrawn="true"/>
          </p:nvSpPr>
          <p:spPr bwMode="gray">
            <a:xfrm>
              <a:off x="665406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" name="Rechteck 20"/>
            <p:cNvSpPr/>
            <p:nvPr userDrawn="true"/>
          </p:nvSpPr>
          <p:spPr bwMode="gray">
            <a:xfrm>
              <a:off x="607800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" name="Rechteck 21"/>
            <p:cNvSpPr/>
            <p:nvPr userDrawn="true"/>
          </p:nvSpPr>
          <p:spPr bwMode="gray">
            <a:xfrm>
              <a:off x="550193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" name="Rechteck 22"/>
            <p:cNvSpPr/>
            <p:nvPr userDrawn="true"/>
          </p:nvSpPr>
          <p:spPr bwMode="gray">
            <a:xfrm>
              <a:off x="492587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" name="Rechteck 23"/>
            <p:cNvSpPr/>
            <p:nvPr userDrawn="true"/>
          </p:nvSpPr>
          <p:spPr bwMode="gray">
            <a:xfrm>
              <a:off x="434980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72" name="Rechteck 71"/>
            <p:cNvSpPr/>
            <p:nvPr userDrawn="true"/>
          </p:nvSpPr>
          <p:spPr bwMode="gray">
            <a:xfrm>
              <a:off x="377374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0" name="Rechteck 79"/>
            <p:cNvSpPr/>
            <p:nvPr userDrawn="true"/>
          </p:nvSpPr>
          <p:spPr bwMode="gray">
            <a:xfrm>
              <a:off x="319768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1" name="Rechteck 80"/>
            <p:cNvSpPr/>
            <p:nvPr userDrawn="true"/>
          </p:nvSpPr>
          <p:spPr bwMode="gray">
            <a:xfrm>
              <a:off x="262161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2" name="Rechteck 81"/>
            <p:cNvSpPr/>
            <p:nvPr userDrawn="true"/>
          </p:nvSpPr>
          <p:spPr bwMode="gray">
            <a:xfrm>
              <a:off x="204555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3" name="Rechteck 82"/>
            <p:cNvSpPr/>
            <p:nvPr userDrawn="true"/>
          </p:nvSpPr>
          <p:spPr bwMode="gray">
            <a:xfrm>
              <a:off x="146948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4" name="Rechteck 83"/>
            <p:cNvSpPr/>
            <p:nvPr userDrawn="true"/>
          </p:nvSpPr>
          <p:spPr bwMode="gray">
            <a:xfrm>
              <a:off x="89342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5" name="Rechteck 84"/>
            <p:cNvSpPr/>
            <p:nvPr userDrawn="true"/>
          </p:nvSpPr>
          <p:spPr bwMode="gray">
            <a:xfrm>
              <a:off x="31736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6" name="Rechteck 85"/>
            <p:cNvSpPr/>
            <p:nvPr userDrawn="true"/>
          </p:nvSpPr>
          <p:spPr bwMode="gray">
            <a:xfrm>
              <a:off x="1126257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7" name="Rechteck 86"/>
            <p:cNvSpPr/>
            <p:nvPr userDrawn="true"/>
          </p:nvSpPr>
          <p:spPr bwMode="gray">
            <a:xfrm>
              <a:off x="1068651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8" name="Rechteck 87"/>
            <p:cNvSpPr/>
            <p:nvPr userDrawn="true"/>
          </p:nvSpPr>
          <p:spPr bwMode="gray">
            <a:xfrm>
              <a:off x="1011044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9" name="Rechteck 88"/>
            <p:cNvSpPr/>
            <p:nvPr userDrawn="true"/>
          </p:nvSpPr>
          <p:spPr bwMode="gray">
            <a:xfrm>
              <a:off x="953438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5" name="Rechteck 94"/>
            <p:cNvSpPr/>
            <p:nvPr userDrawn="true"/>
          </p:nvSpPr>
          <p:spPr bwMode="gray">
            <a:xfrm>
              <a:off x="895832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6" name="Rechteck 95"/>
            <p:cNvSpPr/>
            <p:nvPr userDrawn="true"/>
          </p:nvSpPr>
          <p:spPr bwMode="gray">
            <a:xfrm>
              <a:off x="838225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7" name="Rechteck 96"/>
            <p:cNvSpPr/>
            <p:nvPr userDrawn="true"/>
          </p:nvSpPr>
          <p:spPr bwMode="gray">
            <a:xfrm>
              <a:off x="780619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8" name="Rechteck 97"/>
            <p:cNvSpPr/>
            <p:nvPr userDrawn="true"/>
          </p:nvSpPr>
          <p:spPr bwMode="gray">
            <a:xfrm>
              <a:off x="723012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9" name="Rechteck 98"/>
            <p:cNvSpPr/>
            <p:nvPr userDrawn="true"/>
          </p:nvSpPr>
          <p:spPr bwMode="gray">
            <a:xfrm>
              <a:off x="665406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00" name="Rechteck 99"/>
            <p:cNvSpPr/>
            <p:nvPr userDrawn="true"/>
          </p:nvSpPr>
          <p:spPr bwMode="gray">
            <a:xfrm>
              <a:off x="607800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18" name="Rechteck 117"/>
            <p:cNvSpPr/>
            <p:nvPr userDrawn="true"/>
          </p:nvSpPr>
          <p:spPr bwMode="gray">
            <a:xfrm>
              <a:off x="550193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19" name="Rechteck 118"/>
            <p:cNvSpPr/>
            <p:nvPr userDrawn="true"/>
          </p:nvSpPr>
          <p:spPr bwMode="gray">
            <a:xfrm>
              <a:off x="492587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0" name="Rechteck 119"/>
            <p:cNvSpPr/>
            <p:nvPr userDrawn="true"/>
          </p:nvSpPr>
          <p:spPr bwMode="gray">
            <a:xfrm>
              <a:off x="434980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1" name="Rechteck 120"/>
            <p:cNvSpPr/>
            <p:nvPr userDrawn="true"/>
          </p:nvSpPr>
          <p:spPr bwMode="gray">
            <a:xfrm>
              <a:off x="377374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2" name="Rechteck 121"/>
            <p:cNvSpPr/>
            <p:nvPr userDrawn="true"/>
          </p:nvSpPr>
          <p:spPr bwMode="gray">
            <a:xfrm>
              <a:off x="319768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3" name="Rechteck 122"/>
            <p:cNvSpPr/>
            <p:nvPr userDrawn="true"/>
          </p:nvSpPr>
          <p:spPr bwMode="gray">
            <a:xfrm>
              <a:off x="262161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1" name="Rechteck 140"/>
            <p:cNvSpPr/>
            <p:nvPr userDrawn="true"/>
          </p:nvSpPr>
          <p:spPr bwMode="gray">
            <a:xfrm>
              <a:off x="204555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2" name="Rechteck 141"/>
            <p:cNvSpPr/>
            <p:nvPr userDrawn="true"/>
          </p:nvSpPr>
          <p:spPr bwMode="gray">
            <a:xfrm>
              <a:off x="146948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3" name="Rechteck 142"/>
            <p:cNvSpPr/>
            <p:nvPr userDrawn="true"/>
          </p:nvSpPr>
          <p:spPr bwMode="gray">
            <a:xfrm>
              <a:off x="89342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4" name="Rechteck 143"/>
            <p:cNvSpPr/>
            <p:nvPr userDrawn="true"/>
          </p:nvSpPr>
          <p:spPr bwMode="gray">
            <a:xfrm>
              <a:off x="31736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5" name="Rechteck 144"/>
            <p:cNvSpPr/>
            <p:nvPr userDrawn="true"/>
          </p:nvSpPr>
          <p:spPr bwMode="gray">
            <a:xfrm>
              <a:off x="1126257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6" name="Rechteck 145"/>
            <p:cNvSpPr/>
            <p:nvPr userDrawn="true"/>
          </p:nvSpPr>
          <p:spPr bwMode="gray">
            <a:xfrm>
              <a:off x="1068651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4" name="Rechteck 163"/>
            <p:cNvSpPr/>
            <p:nvPr userDrawn="true"/>
          </p:nvSpPr>
          <p:spPr bwMode="gray">
            <a:xfrm>
              <a:off x="1011044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5" name="Rechteck 164"/>
            <p:cNvSpPr/>
            <p:nvPr userDrawn="true"/>
          </p:nvSpPr>
          <p:spPr bwMode="gray">
            <a:xfrm>
              <a:off x="953438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6" name="Rechteck 165"/>
            <p:cNvSpPr/>
            <p:nvPr userDrawn="true"/>
          </p:nvSpPr>
          <p:spPr bwMode="gray">
            <a:xfrm>
              <a:off x="895832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7" name="Rechteck 166"/>
            <p:cNvSpPr/>
            <p:nvPr userDrawn="true"/>
          </p:nvSpPr>
          <p:spPr bwMode="gray">
            <a:xfrm>
              <a:off x="838225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8" name="Rechteck 167"/>
            <p:cNvSpPr/>
            <p:nvPr userDrawn="true"/>
          </p:nvSpPr>
          <p:spPr bwMode="gray">
            <a:xfrm>
              <a:off x="780619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9" name="Rechteck 168"/>
            <p:cNvSpPr/>
            <p:nvPr userDrawn="true"/>
          </p:nvSpPr>
          <p:spPr bwMode="gray">
            <a:xfrm>
              <a:off x="723012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7" name="Rechteck 186"/>
            <p:cNvSpPr/>
            <p:nvPr userDrawn="true"/>
          </p:nvSpPr>
          <p:spPr bwMode="gray">
            <a:xfrm>
              <a:off x="665406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8" name="Rechteck 187"/>
            <p:cNvSpPr/>
            <p:nvPr userDrawn="true"/>
          </p:nvSpPr>
          <p:spPr bwMode="gray">
            <a:xfrm>
              <a:off x="607800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9" name="Rechteck 188"/>
            <p:cNvSpPr/>
            <p:nvPr userDrawn="true"/>
          </p:nvSpPr>
          <p:spPr bwMode="gray">
            <a:xfrm>
              <a:off x="550193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90" name="Rechteck 189"/>
            <p:cNvSpPr/>
            <p:nvPr userDrawn="true"/>
          </p:nvSpPr>
          <p:spPr bwMode="gray">
            <a:xfrm>
              <a:off x="492587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91" name="Rechteck 190"/>
            <p:cNvSpPr/>
            <p:nvPr userDrawn="true"/>
          </p:nvSpPr>
          <p:spPr bwMode="gray">
            <a:xfrm>
              <a:off x="434980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92" name="Rechteck 191"/>
            <p:cNvSpPr/>
            <p:nvPr userDrawn="true"/>
          </p:nvSpPr>
          <p:spPr bwMode="gray">
            <a:xfrm>
              <a:off x="377374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0" name="Rechteck 209"/>
            <p:cNvSpPr/>
            <p:nvPr userDrawn="true"/>
          </p:nvSpPr>
          <p:spPr bwMode="gray">
            <a:xfrm>
              <a:off x="319768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1" name="Rechteck 210"/>
            <p:cNvSpPr/>
            <p:nvPr userDrawn="true"/>
          </p:nvSpPr>
          <p:spPr bwMode="gray">
            <a:xfrm>
              <a:off x="262161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2" name="Rechteck 211"/>
            <p:cNvSpPr/>
            <p:nvPr userDrawn="true"/>
          </p:nvSpPr>
          <p:spPr bwMode="gray">
            <a:xfrm>
              <a:off x="204555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3" name="Rechteck 212"/>
            <p:cNvSpPr/>
            <p:nvPr userDrawn="true"/>
          </p:nvSpPr>
          <p:spPr bwMode="gray">
            <a:xfrm>
              <a:off x="146948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4" name="Rechteck 213"/>
            <p:cNvSpPr/>
            <p:nvPr userDrawn="true"/>
          </p:nvSpPr>
          <p:spPr bwMode="gray">
            <a:xfrm>
              <a:off x="89342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5" name="Rechteck 214"/>
            <p:cNvSpPr/>
            <p:nvPr userDrawn="true"/>
          </p:nvSpPr>
          <p:spPr bwMode="gray">
            <a:xfrm>
              <a:off x="31736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6" name="Rechteck 215"/>
            <p:cNvSpPr/>
            <p:nvPr userDrawn="true"/>
          </p:nvSpPr>
          <p:spPr bwMode="gray">
            <a:xfrm>
              <a:off x="1126257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5" name="Rechteck 254"/>
            <p:cNvSpPr/>
            <p:nvPr userDrawn="true"/>
          </p:nvSpPr>
          <p:spPr bwMode="gray">
            <a:xfrm>
              <a:off x="1068651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2" name="Rechteck 281"/>
            <p:cNvSpPr/>
            <p:nvPr userDrawn="true"/>
          </p:nvSpPr>
          <p:spPr bwMode="gray">
            <a:xfrm>
              <a:off x="1011044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4" name="Rechteck 283"/>
            <p:cNvSpPr/>
            <p:nvPr userDrawn="true"/>
          </p:nvSpPr>
          <p:spPr bwMode="gray">
            <a:xfrm>
              <a:off x="953438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5" name="Rechteck 284"/>
            <p:cNvSpPr/>
            <p:nvPr userDrawn="true"/>
          </p:nvSpPr>
          <p:spPr bwMode="gray">
            <a:xfrm>
              <a:off x="895832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6" name="Rechteck 285"/>
            <p:cNvSpPr/>
            <p:nvPr userDrawn="true"/>
          </p:nvSpPr>
          <p:spPr bwMode="gray">
            <a:xfrm>
              <a:off x="838225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7" name="Rechteck 286"/>
            <p:cNvSpPr/>
            <p:nvPr userDrawn="true"/>
          </p:nvSpPr>
          <p:spPr bwMode="gray">
            <a:xfrm>
              <a:off x="780619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8" name="Rechteck 287"/>
            <p:cNvSpPr/>
            <p:nvPr userDrawn="true"/>
          </p:nvSpPr>
          <p:spPr bwMode="gray">
            <a:xfrm>
              <a:off x="723012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9" name="Rechteck 288"/>
            <p:cNvSpPr/>
            <p:nvPr userDrawn="true"/>
          </p:nvSpPr>
          <p:spPr bwMode="gray">
            <a:xfrm>
              <a:off x="665406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0" name="Rechteck 289"/>
            <p:cNvSpPr/>
            <p:nvPr userDrawn="true"/>
          </p:nvSpPr>
          <p:spPr bwMode="gray">
            <a:xfrm>
              <a:off x="607800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1" name="Rechteck 290"/>
            <p:cNvSpPr/>
            <p:nvPr userDrawn="true"/>
          </p:nvSpPr>
          <p:spPr bwMode="gray">
            <a:xfrm>
              <a:off x="550193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2" name="Rechteck 291"/>
            <p:cNvSpPr/>
            <p:nvPr userDrawn="true"/>
          </p:nvSpPr>
          <p:spPr bwMode="gray">
            <a:xfrm>
              <a:off x="492587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3" name="Rechteck 292"/>
            <p:cNvSpPr/>
            <p:nvPr userDrawn="true"/>
          </p:nvSpPr>
          <p:spPr bwMode="gray">
            <a:xfrm>
              <a:off x="434980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4" name="Rechteck 293"/>
            <p:cNvSpPr/>
            <p:nvPr userDrawn="true"/>
          </p:nvSpPr>
          <p:spPr bwMode="gray">
            <a:xfrm>
              <a:off x="377374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5" name="Rechteck 294"/>
            <p:cNvSpPr/>
            <p:nvPr userDrawn="true"/>
          </p:nvSpPr>
          <p:spPr bwMode="gray">
            <a:xfrm>
              <a:off x="319768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6" name="Rechteck 295"/>
            <p:cNvSpPr/>
            <p:nvPr userDrawn="true"/>
          </p:nvSpPr>
          <p:spPr bwMode="gray">
            <a:xfrm>
              <a:off x="262161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7" name="Rechteck 296"/>
            <p:cNvSpPr/>
            <p:nvPr userDrawn="true"/>
          </p:nvSpPr>
          <p:spPr bwMode="gray">
            <a:xfrm>
              <a:off x="204555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8" name="Rechteck 297"/>
            <p:cNvSpPr/>
            <p:nvPr userDrawn="true"/>
          </p:nvSpPr>
          <p:spPr bwMode="gray">
            <a:xfrm>
              <a:off x="146948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9" name="Rechteck 298"/>
            <p:cNvSpPr/>
            <p:nvPr userDrawn="true"/>
          </p:nvSpPr>
          <p:spPr bwMode="gray">
            <a:xfrm>
              <a:off x="89342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0" name="Rechteck 299"/>
            <p:cNvSpPr/>
            <p:nvPr userDrawn="true"/>
          </p:nvSpPr>
          <p:spPr bwMode="gray">
            <a:xfrm>
              <a:off x="31736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1" name="Rechteck 300"/>
            <p:cNvSpPr/>
            <p:nvPr userDrawn="true"/>
          </p:nvSpPr>
          <p:spPr bwMode="gray">
            <a:xfrm>
              <a:off x="1126257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2" name="Rechteck 301"/>
            <p:cNvSpPr/>
            <p:nvPr userDrawn="true"/>
          </p:nvSpPr>
          <p:spPr bwMode="gray">
            <a:xfrm>
              <a:off x="1068651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3" name="Rechteck 302"/>
            <p:cNvSpPr/>
            <p:nvPr userDrawn="true"/>
          </p:nvSpPr>
          <p:spPr bwMode="gray">
            <a:xfrm>
              <a:off x="1011044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4" name="Rechteck 303"/>
            <p:cNvSpPr/>
            <p:nvPr userDrawn="true"/>
          </p:nvSpPr>
          <p:spPr bwMode="gray">
            <a:xfrm>
              <a:off x="953438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5" name="Rechteck 304"/>
            <p:cNvSpPr/>
            <p:nvPr userDrawn="true"/>
          </p:nvSpPr>
          <p:spPr bwMode="gray">
            <a:xfrm>
              <a:off x="895832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6" name="Rechteck 305"/>
            <p:cNvSpPr/>
            <p:nvPr userDrawn="true"/>
          </p:nvSpPr>
          <p:spPr bwMode="gray">
            <a:xfrm>
              <a:off x="838225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7" name="Rechteck 306"/>
            <p:cNvSpPr/>
            <p:nvPr userDrawn="true"/>
          </p:nvSpPr>
          <p:spPr bwMode="gray">
            <a:xfrm>
              <a:off x="780619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8" name="Rechteck 307"/>
            <p:cNvSpPr/>
            <p:nvPr userDrawn="true"/>
          </p:nvSpPr>
          <p:spPr bwMode="gray">
            <a:xfrm>
              <a:off x="723012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9" name="Rechteck 308"/>
            <p:cNvSpPr/>
            <p:nvPr userDrawn="true"/>
          </p:nvSpPr>
          <p:spPr bwMode="gray">
            <a:xfrm>
              <a:off x="665406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0" name="Rechteck 309"/>
            <p:cNvSpPr/>
            <p:nvPr userDrawn="true"/>
          </p:nvSpPr>
          <p:spPr bwMode="gray">
            <a:xfrm>
              <a:off x="607800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1" name="Rechteck 310"/>
            <p:cNvSpPr/>
            <p:nvPr userDrawn="true"/>
          </p:nvSpPr>
          <p:spPr bwMode="gray">
            <a:xfrm>
              <a:off x="550193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2" name="Rechteck 311"/>
            <p:cNvSpPr/>
            <p:nvPr userDrawn="true"/>
          </p:nvSpPr>
          <p:spPr bwMode="gray">
            <a:xfrm>
              <a:off x="492587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3" name="Rechteck 312"/>
            <p:cNvSpPr/>
            <p:nvPr userDrawn="true"/>
          </p:nvSpPr>
          <p:spPr bwMode="gray">
            <a:xfrm>
              <a:off x="434980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4" name="Rechteck 313"/>
            <p:cNvSpPr/>
            <p:nvPr userDrawn="true"/>
          </p:nvSpPr>
          <p:spPr bwMode="gray">
            <a:xfrm>
              <a:off x="377374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5" name="Rechteck 314"/>
            <p:cNvSpPr/>
            <p:nvPr userDrawn="true"/>
          </p:nvSpPr>
          <p:spPr bwMode="gray">
            <a:xfrm>
              <a:off x="319768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6" name="Rechteck 315"/>
            <p:cNvSpPr/>
            <p:nvPr userDrawn="true"/>
          </p:nvSpPr>
          <p:spPr bwMode="gray">
            <a:xfrm>
              <a:off x="262161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7" name="Rechteck 316"/>
            <p:cNvSpPr/>
            <p:nvPr userDrawn="true"/>
          </p:nvSpPr>
          <p:spPr bwMode="gray">
            <a:xfrm>
              <a:off x="204555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8" name="Rechteck 317"/>
            <p:cNvSpPr/>
            <p:nvPr userDrawn="true"/>
          </p:nvSpPr>
          <p:spPr bwMode="gray">
            <a:xfrm>
              <a:off x="146948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9" name="Rechteck 318"/>
            <p:cNvSpPr/>
            <p:nvPr userDrawn="true"/>
          </p:nvSpPr>
          <p:spPr bwMode="gray">
            <a:xfrm>
              <a:off x="89342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0" name="Rechteck 319"/>
            <p:cNvSpPr/>
            <p:nvPr userDrawn="true"/>
          </p:nvSpPr>
          <p:spPr bwMode="gray">
            <a:xfrm>
              <a:off x="31736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1" name="Rechteck 320"/>
            <p:cNvSpPr/>
            <p:nvPr userDrawn="true"/>
          </p:nvSpPr>
          <p:spPr bwMode="gray">
            <a:xfrm>
              <a:off x="1126257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2" name="Rechteck 321"/>
            <p:cNvSpPr/>
            <p:nvPr userDrawn="true"/>
          </p:nvSpPr>
          <p:spPr bwMode="gray">
            <a:xfrm>
              <a:off x="1068651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3" name="Rechteck 322"/>
            <p:cNvSpPr/>
            <p:nvPr userDrawn="true"/>
          </p:nvSpPr>
          <p:spPr bwMode="gray">
            <a:xfrm>
              <a:off x="1011044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4" name="Rechteck 323"/>
            <p:cNvSpPr/>
            <p:nvPr userDrawn="true"/>
          </p:nvSpPr>
          <p:spPr bwMode="gray">
            <a:xfrm>
              <a:off x="953438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5" name="Rechteck 324"/>
            <p:cNvSpPr/>
            <p:nvPr userDrawn="true"/>
          </p:nvSpPr>
          <p:spPr bwMode="gray">
            <a:xfrm>
              <a:off x="895832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6" name="Rechteck 325"/>
            <p:cNvSpPr/>
            <p:nvPr userDrawn="true"/>
          </p:nvSpPr>
          <p:spPr bwMode="gray">
            <a:xfrm>
              <a:off x="838225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7" name="Rechteck 326"/>
            <p:cNvSpPr/>
            <p:nvPr userDrawn="true"/>
          </p:nvSpPr>
          <p:spPr bwMode="gray">
            <a:xfrm>
              <a:off x="780619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8" name="Rechteck 327"/>
            <p:cNvSpPr/>
            <p:nvPr userDrawn="true"/>
          </p:nvSpPr>
          <p:spPr bwMode="gray">
            <a:xfrm>
              <a:off x="723012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9" name="Rechteck 328"/>
            <p:cNvSpPr/>
            <p:nvPr userDrawn="true"/>
          </p:nvSpPr>
          <p:spPr bwMode="gray">
            <a:xfrm>
              <a:off x="665406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0" name="Rechteck 329"/>
            <p:cNvSpPr/>
            <p:nvPr userDrawn="true"/>
          </p:nvSpPr>
          <p:spPr bwMode="gray">
            <a:xfrm>
              <a:off x="607800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1" name="Rechteck 330"/>
            <p:cNvSpPr/>
            <p:nvPr userDrawn="true"/>
          </p:nvSpPr>
          <p:spPr bwMode="gray">
            <a:xfrm>
              <a:off x="550193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2" name="Rechteck 331"/>
            <p:cNvSpPr/>
            <p:nvPr userDrawn="true"/>
          </p:nvSpPr>
          <p:spPr bwMode="gray">
            <a:xfrm>
              <a:off x="492587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3" name="Rechteck 332"/>
            <p:cNvSpPr/>
            <p:nvPr userDrawn="true"/>
          </p:nvSpPr>
          <p:spPr bwMode="gray">
            <a:xfrm>
              <a:off x="434980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4" name="Rechteck 333"/>
            <p:cNvSpPr/>
            <p:nvPr userDrawn="true"/>
          </p:nvSpPr>
          <p:spPr bwMode="gray">
            <a:xfrm>
              <a:off x="377374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5" name="Rechteck 334"/>
            <p:cNvSpPr/>
            <p:nvPr userDrawn="true"/>
          </p:nvSpPr>
          <p:spPr bwMode="gray">
            <a:xfrm>
              <a:off x="319768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6" name="Rechteck 335"/>
            <p:cNvSpPr/>
            <p:nvPr userDrawn="true"/>
          </p:nvSpPr>
          <p:spPr bwMode="gray">
            <a:xfrm>
              <a:off x="262161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7" name="Rechteck 336"/>
            <p:cNvSpPr/>
            <p:nvPr userDrawn="true"/>
          </p:nvSpPr>
          <p:spPr bwMode="gray">
            <a:xfrm>
              <a:off x="204555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8" name="Rechteck 337"/>
            <p:cNvSpPr/>
            <p:nvPr userDrawn="true"/>
          </p:nvSpPr>
          <p:spPr bwMode="gray">
            <a:xfrm>
              <a:off x="146948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9" name="Rechteck 338"/>
            <p:cNvSpPr/>
            <p:nvPr userDrawn="true"/>
          </p:nvSpPr>
          <p:spPr bwMode="gray">
            <a:xfrm>
              <a:off x="89342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0" name="Rechteck 339"/>
            <p:cNvSpPr/>
            <p:nvPr userDrawn="true"/>
          </p:nvSpPr>
          <p:spPr bwMode="gray">
            <a:xfrm>
              <a:off x="31736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1" name="Rechteck 340"/>
            <p:cNvSpPr/>
            <p:nvPr userDrawn="true"/>
          </p:nvSpPr>
          <p:spPr bwMode="gray">
            <a:xfrm>
              <a:off x="1126257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2" name="Rechteck 341"/>
            <p:cNvSpPr/>
            <p:nvPr userDrawn="true"/>
          </p:nvSpPr>
          <p:spPr bwMode="gray">
            <a:xfrm>
              <a:off x="1068651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3" name="Rechteck 342"/>
            <p:cNvSpPr/>
            <p:nvPr userDrawn="true"/>
          </p:nvSpPr>
          <p:spPr bwMode="gray">
            <a:xfrm>
              <a:off x="1011044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4" name="Rechteck 343"/>
            <p:cNvSpPr/>
            <p:nvPr userDrawn="true"/>
          </p:nvSpPr>
          <p:spPr bwMode="gray">
            <a:xfrm>
              <a:off x="953438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5" name="Rechteck 344"/>
            <p:cNvSpPr/>
            <p:nvPr userDrawn="true"/>
          </p:nvSpPr>
          <p:spPr bwMode="gray">
            <a:xfrm>
              <a:off x="895832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6" name="Rechteck 345"/>
            <p:cNvSpPr/>
            <p:nvPr userDrawn="true"/>
          </p:nvSpPr>
          <p:spPr bwMode="gray">
            <a:xfrm>
              <a:off x="838225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7" name="Rechteck 346"/>
            <p:cNvSpPr/>
            <p:nvPr userDrawn="true"/>
          </p:nvSpPr>
          <p:spPr bwMode="gray">
            <a:xfrm>
              <a:off x="780619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8" name="Rechteck 347"/>
            <p:cNvSpPr/>
            <p:nvPr userDrawn="true"/>
          </p:nvSpPr>
          <p:spPr bwMode="gray">
            <a:xfrm>
              <a:off x="723012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9" name="Rechteck 348"/>
            <p:cNvSpPr/>
            <p:nvPr userDrawn="true"/>
          </p:nvSpPr>
          <p:spPr bwMode="gray">
            <a:xfrm>
              <a:off x="665406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0" name="Rechteck 349"/>
            <p:cNvSpPr/>
            <p:nvPr userDrawn="true"/>
          </p:nvSpPr>
          <p:spPr bwMode="gray">
            <a:xfrm>
              <a:off x="607800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1" name="Rechteck 350"/>
            <p:cNvSpPr/>
            <p:nvPr userDrawn="true"/>
          </p:nvSpPr>
          <p:spPr bwMode="gray">
            <a:xfrm>
              <a:off x="550193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2" name="Rechteck 351"/>
            <p:cNvSpPr/>
            <p:nvPr userDrawn="true"/>
          </p:nvSpPr>
          <p:spPr bwMode="gray">
            <a:xfrm>
              <a:off x="492587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3" name="Rechteck 352"/>
            <p:cNvSpPr/>
            <p:nvPr userDrawn="true"/>
          </p:nvSpPr>
          <p:spPr bwMode="gray">
            <a:xfrm>
              <a:off x="434980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4" name="Rechteck 353"/>
            <p:cNvSpPr/>
            <p:nvPr userDrawn="true"/>
          </p:nvSpPr>
          <p:spPr bwMode="gray">
            <a:xfrm>
              <a:off x="377374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5" name="Rechteck 354"/>
            <p:cNvSpPr/>
            <p:nvPr userDrawn="true"/>
          </p:nvSpPr>
          <p:spPr bwMode="gray">
            <a:xfrm>
              <a:off x="319768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6" name="Rechteck 355"/>
            <p:cNvSpPr/>
            <p:nvPr userDrawn="true"/>
          </p:nvSpPr>
          <p:spPr bwMode="gray">
            <a:xfrm>
              <a:off x="262161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7" name="Rechteck 356"/>
            <p:cNvSpPr/>
            <p:nvPr userDrawn="true"/>
          </p:nvSpPr>
          <p:spPr bwMode="gray">
            <a:xfrm>
              <a:off x="204555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8" name="Rechteck 357"/>
            <p:cNvSpPr/>
            <p:nvPr userDrawn="true"/>
          </p:nvSpPr>
          <p:spPr bwMode="gray">
            <a:xfrm>
              <a:off x="146948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9" name="Rechteck 358"/>
            <p:cNvSpPr/>
            <p:nvPr userDrawn="true"/>
          </p:nvSpPr>
          <p:spPr bwMode="gray">
            <a:xfrm>
              <a:off x="89342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0" name="Rechteck 359"/>
            <p:cNvSpPr/>
            <p:nvPr userDrawn="true"/>
          </p:nvSpPr>
          <p:spPr bwMode="gray">
            <a:xfrm>
              <a:off x="31736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1" name="Rechteck 360"/>
            <p:cNvSpPr/>
            <p:nvPr userDrawn="true"/>
          </p:nvSpPr>
          <p:spPr bwMode="gray">
            <a:xfrm>
              <a:off x="1126257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2" name="Rechteck 361"/>
            <p:cNvSpPr/>
            <p:nvPr userDrawn="true"/>
          </p:nvSpPr>
          <p:spPr bwMode="gray">
            <a:xfrm>
              <a:off x="1068651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3" name="Rechteck 362"/>
            <p:cNvSpPr/>
            <p:nvPr userDrawn="true"/>
          </p:nvSpPr>
          <p:spPr bwMode="gray">
            <a:xfrm>
              <a:off x="1011044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4" name="Rechteck 363"/>
            <p:cNvSpPr/>
            <p:nvPr userDrawn="true"/>
          </p:nvSpPr>
          <p:spPr bwMode="gray">
            <a:xfrm>
              <a:off x="953438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5" name="Rechteck 364"/>
            <p:cNvSpPr/>
            <p:nvPr userDrawn="true"/>
          </p:nvSpPr>
          <p:spPr bwMode="gray">
            <a:xfrm>
              <a:off x="895832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6" name="Rechteck 365"/>
            <p:cNvSpPr/>
            <p:nvPr userDrawn="true"/>
          </p:nvSpPr>
          <p:spPr bwMode="gray">
            <a:xfrm>
              <a:off x="838225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7" name="Rechteck 366"/>
            <p:cNvSpPr/>
            <p:nvPr userDrawn="true"/>
          </p:nvSpPr>
          <p:spPr bwMode="gray">
            <a:xfrm>
              <a:off x="780619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8" name="Rechteck 367"/>
            <p:cNvSpPr/>
            <p:nvPr userDrawn="true"/>
          </p:nvSpPr>
          <p:spPr bwMode="gray">
            <a:xfrm>
              <a:off x="723012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9" name="Rechteck 368"/>
            <p:cNvSpPr/>
            <p:nvPr userDrawn="true"/>
          </p:nvSpPr>
          <p:spPr bwMode="gray">
            <a:xfrm>
              <a:off x="665406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0" name="Rechteck 369"/>
            <p:cNvSpPr/>
            <p:nvPr userDrawn="true"/>
          </p:nvSpPr>
          <p:spPr bwMode="gray">
            <a:xfrm>
              <a:off x="607800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1" name="Rechteck 370"/>
            <p:cNvSpPr/>
            <p:nvPr userDrawn="true"/>
          </p:nvSpPr>
          <p:spPr bwMode="gray">
            <a:xfrm>
              <a:off x="550193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2" name="Rechteck 371"/>
            <p:cNvSpPr/>
            <p:nvPr userDrawn="true"/>
          </p:nvSpPr>
          <p:spPr bwMode="gray">
            <a:xfrm>
              <a:off x="492587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3" name="Rechteck 372"/>
            <p:cNvSpPr/>
            <p:nvPr userDrawn="true"/>
          </p:nvSpPr>
          <p:spPr bwMode="gray">
            <a:xfrm>
              <a:off x="434980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4" name="Rechteck 373"/>
            <p:cNvSpPr/>
            <p:nvPr userDrawn="true"/>
          </p:nvSpPr>
          <p:spPr bwMode="gray">
            <a:xfrm>
              <a:off x="377374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5" name="Rechteck 374"/>
            <p:cNvSpPr/>
            <p:nvPr userDrawn="true"/>
          </p:nvSpPr>
          <p:spPr bwMode="gray">
            <a:xfrm>
              <a:off x="319768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6" name="Rechteck 375"/>
            <p:cNvSpPr/>
            <p:nvPr userDrawn="true"/>
          </p:nvSpPr>
          <p:spPr bwMode="gray">
            <a:xfrm>
              <a:off x="262161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7" name="Rechteck 376"/>
            <p:cNvSpPr/>
            <p:nvPr userDrawn="true"/>
          </p:nvSpPr>
          <p:spPr bwMode="gray">
            <a:xfrm>
              <a:off x="204555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8" name="Rechteck 377"/>
            <p:cNvSpPr/>
            <p:nvPr userDrawn="true"/>
          </p:nvSpPr>
          <p:spPr bwMode="gray">
            <a:xfrm>
              <a:off x="146948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9" name="Rechteck 378"/>
            <p:cNvSpPr/>
            <p:nvPr userDrawn="true"/>
          </p:nvSpPr>
          <p:spPr bwMode="gray">
            <a:xfrm>
              <a:off x="89342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0" name="Rechteck 379"/>
            <p:cNvSpPr/>
            <p:nvPr userDrawn="true"/>
          </p:nvSpPr>
          <p:spPr bwMode="gray">
            <a:xfrm>
              <a:off x="31736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1" name="Rechteck 380"/>
            <p:cNvSpPr/>
            <p:nvPr userDrawn="true"/>
          </p:nvSpPr>
          <p:spPr bwMode="gray">
            <a:xfrm>
              <a:off x="1126257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2" name="Rechteck 381"/>
            <p:cNvSpPr/>
            <p:nvPr userDrawn="true"/>
          </p:nvSpPr>
          <p:spPr bwMode="gray">
            <a:xfrm>
              <a:off x="1068651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3" name="Rechteck 382"/>
            <p:cNvSpPr/>
            <p:nvPr userDrawn="true"/>
          </p:nvSpPr>
          <p:spPr bwMode="gray">
            <a:xfrm>
              <a:off x="1011044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4" name="Rechteck 383"/>
            <p:cNvSpPr/>
            <p:nvPr userDrawn="true"/>
          </p:nvSpPr>
          <p:spPr bwMode="gray">
            <a:xfrm>
              <a:off x="953438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5" name="Rechteck 384"/>
            <p:cNvSpPr/>
            <p:nvPr userDrawn="true"/>
          </p:nvSpPr>
          <p:spPr bwMode="gray">
            <a:xfrm>
              <a:off x="895832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6" name="Rechteck 385"/>
            <p:cNvSpPr/>
            <p:nvPr userDrawn="true"/>
          </p:nvSpPr>
          <p:spPr bwMode="gray">
            <a:xfrm>
              <a:off x="838225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7" name="Rechteck 386"/>
            <p:cNvSpPr/>
            <p:nvPr userDrawn="true"/>
          </p:nvSpPr>
          <p:spPr bwMode="gray">
            <a:xfrm>
              <a:off x="780619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8" name="Rechteck 387"/>
            <p:cNvSpPr/>
            <p:nvPr userDrawn="true"/>
          </p:nvSpPr>
          <p:spPr bwMode="gray">
            <a:xfrm>
              <a:off x="723012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9" name="Rechteck 388"/>
            <p:cNvSpPr/>
            <p:nvPr userDrawn="true"/>
          </p:nvSpPr>
          <p:spPr bwMode="gray">
            <a:xfrm>
              <a:off x="665406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0" name="Rechteck 389"/>
            <p:cNvSpPr/>
            <p:nvPr userDrawn="true"/>
          </p:nvSpPr>
          <p:spPr bwMode="gray">
            <a:xfrm>
              <a:off x="607800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1" name="Rechteck 390"/>
            <p:cNvSpPr/>
            <p:nvPr userDrawn="true"/>
          </p:nvSpPr>
          <p:spPr bwMode="gray">
            <a:xfrm>
              <a:off x="550193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2" name="Rechteck 391"/>
            <p:cNvSpPr/>
            <p:nvPr userDrawn="true"/>
          </p:nvSpPr>
          <p:spPr bwMode="gray">
            <a:xfrm>
              <a:off x="492587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3" name="Rechteck 392"/>
            <p:cNvSpPr/>
            <p:nvPr userDrawn="true"/>
          </p:nvSpPr>
          <p:spPr bwMode="gray">
            <a:xfrm>
              <a:off x="434980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4" name="Rechteck 393"/>
            <p:cNvSpPr/>
            <p:nvPr userDrawn="true"/>
          </p:nvSpPr>
          <p:spPr bwMode="gray">
            <a:xfrm>
              <a:off x="377374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5" name="Rechteck 394"/>
            <p:cNvSpPr/>
            <p:nvPr userDrawn="true"/>
          </p:nvSpPr>
          <p:spPr bwMode="gray">
            <a:xfrm>
              <a:off x="319768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6" name="Rechteck 395"/>
            <p:cNvSpPr/>
            <p:nvPr userDrawn="true"/>
          </p:nvSpPr>
          <p:spPr bwMode="gray">
            <a:xfrm>
              <a:off x="262161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7" name="Rechteck 396"/>
            <p:cNvSpPr/>
            <p:nvPr userDrawn="true"/>
          </p:nvSpPr>
          <p:spPr bwMode="gray">
            <a:xfrm>
              <a:off x="204555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8" name="Rechteck 397"/>
            <p:cNvSpPr/>
            <p:nvPr userDrawn="true"/>
          </p:nvSpPr>
          <p:spPr bwMode="gray">
            <a:xfrm>
              <a:off x="146948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9" name="Rechteck 398"/>
            <p:cNvSpPr/>
            <p:nvPr userDrawn="true"/>
          </p:nvSpPr>
          <p:spPr bwMode="gray">
            <a:xfrm>
              <a:off x="89342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0" name="Rechteck 399"/>
            <p:cNvSpPr/>
            <p:nvPr userDrawn="true"/>
          </p:nvSpPr>
          <p:spPr bwMode="gray">
            <a:xfrm>
              <a:off x="31736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1" name="Rechteck 400"/>
            <p:cNvSpPr/>
            <p:nvPr userDrawn="true"/>
          </p:nvSpPr>
          <p:spPr bwMode="gray">
            <a:xfrm>
              <a:off x="1183864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2" name="Rechteck 401"/>
            <p:cNvSpPr/>
            <p:nvPr userDrawn="true"/>
          </p:nvSpPr>
          <p:spPr bwMode="gray">
            <a:xfrm>
              <a:off x="1183864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3" name="Rechteck 402"/>
            <p:cNvSpPr/>
            <p:nvPr userDrawn="true"/>
          </p:nvSpPr>
          <p:spPr bwMode="gray">
            <a:xfrm>
              <a:off x="1183864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4" name="Rechteck 403"/>
            <p:cNvSpPr/>
            <p:nvPr userDrawn="true"/>
          </p:nvSpPr>
          <p:spPr bwMode="gray">
            <a:xfrm>
              <a:off x="1183864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5" name="Rechteck 404"/>
            <p:cNvSpPr/>
            <p:nvPr userDrawn="true"/>
          </p:nvSpPr>
          <p:spPr bwMode="gray">
            <a:xfrm>
              <a:off x="1183864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6" name="Rechteck 405"/>
            <p:cNvSpPr/>
            <p:nvPr userDrawn="true"/>
          </p:nvSpPr>
          <p:spPr bwMode="gray">
            <a:xfrm>
              <a:off x="1183864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7" name="Rechteck 406"/>
            <p:cNvSpPr/>
            <p:nvPr userDrawn="true"/>
          </p:nvSpPr>
          <p:spPr bwMode="gray">
            <a:xfrm>
              <a:off x="1183864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8" name="Rechteck 407"/>
            <p:cNvSpPr/>
            <p:nvPr userDrawn="true"/>
          </p:nvSpPr>
          <p:spPr bwMode="gray">
            <a:xfrm>
              <a:off x="1183864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9" name="Rechteck 408"/>
            <p:cNvSpPr/>
            <p:nvPr userDrawn="true"/>
          </p:nvSpPr>
          <p:spPr bwMode="gray">
            <a:xfrm>
              <a:off x="1183864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</p:grpSp>
      <p:sp>
        <p:nvSpPr>
          <p:cNvPr id="411" name="Freihandform: Form 410"/>
          <p:cNvSpPr/>
          <p:nvPr userDrawn="true"/>
        </p:nvSpPr>
        <p:spPr>
          <a:xfrm>
            <a:off x="911424" y="2060848"/>
            <a:ext cx="2892425" cy="2879303"/>
          </a:xfrm>
          <a:custGeom>
            <a:avLst/>
            <a:gdLst>
              <a:gd name="connsiteX0" fmla="*/ 0 w 2892425"/>
              <a:gd name="connsiteY0" fmla="*/ 0 h 2879303"/>
              <a:gd name="connsiteX1" fmla="*/ 2892425 w 2892425"/>
              <a:gd name="connsiteY1" fmla="*/ 0 h 2879303"/>
              <a:gd name="connsiteX2" fmla="*/ 2307742 w 2892425"/>
              <a:gd name="connsiteY2" fmla="*/ 2298575 h 2879303"/>
              <a:gd name="connsiteX3" fmla="*/ 0 w 2892425"/>
              <a:gd name="connsiteY3" fmla="*/ 2879303 h 287930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2425" h="2879303" fill="norm" stroke="true" extrusionOk="true">
                <a:moveTo>
                  <a:pt x="0" y="0"/>
                </a:moveTo>
                <a:lnTo>
                  <a:pt x="2892425" y="0"/>
                </a:lnTo>
                <a:lnTo>
                  <a:pt x="2307742" y="2298575"/>
                </a:lnTo>
                <a:lnTo>
                  <a:pt x="0" y="2879303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wrap="square" rtlCol="false">
            <a:noAutofit/>
          </a:bodyPr>
          <a:lstStyle/>
          <a:p>
            <a:pPr algn="ctr"/>
            <a:endParaRPr sz="1600" dirty="false" err="true" lang="en-GB"/>
          </a:p>
        </p:txBody>
      </p:sp>
      <p:sp>
        <p:nvSpPr>
          <p:cNvPr id="283" name="Number"/>
          <p:cNvSpPr>
            <a:spLocks noGrp="true"/>
          </p:cNvSpPr>
          <p:nvPr>
            <p:ph type="body" sz="quarter" idx="17" hasCustomPrompt="true"/>
          </p:nvPr>
        </p:nvSpPr>
        <p:spPr bwMode="gray">
          <a:xfrm>
            <a:off x="911424" y="2060997"/>
            <a:ext cx="2889051" cy="2880171"/>
          </a:xfrm>
          <a:custGeom>
            <a:avLst/>
            <a:gdLst>
              <a:gd name="connsiteX0" fmla="*/ 0 w 3022600"/>
              <a:gd name="connsiteY0" fmla="*/ 0 h 3024187"/>
              <a:gd name="connsiteX1" fmla="*/ 3022600 w 3022600"/>
              <a:gd name="connsiteY1" fmla="*/ 0 h 3024187"/>
              <a:gd name="connsiteX2" fmla="*/ 2517775 w 3022600"/>
              <a:gd name="connsiteY2" fmla="*/ 2520950 h 3024187"/>
              <a:gd name="connsiteX3" fmla="*/ 0 w 3022600"/>
              <a:gd name="connsiteY3" fmla="*/ 3024187 h 3024187"/>
              <a:gd name="connsiteX0" fmla="*/ 0 w 3022600"/>
              <a:gd name="connsiteY0" fmla="*/ 0 h 3024187"/>
              <a:gd name="connsiteX1" fmla="*/ 3022600 w 3022600"/>
              <a:gd name="connsiteY1" fmla="*/ 0 h 3024187"/>
              <a:gd name="connsiteX2" fmla="*/ 2328434 w 3022600"/>
              <a:gd name="connsiteY2" fmla="*/ 2311783 h 3024187"/>
              <a:gd name="connsiteX3" fmla="*/ 0 w 3022600"/>
              <a:gd name="connsiteY3" fmla="*/ 3024187 h 3024187"/>
              <a:gd name="connsiteX4" fmla="*/ 0 w 3022600"/>
              <a:gd name="connsiteY4" fmla="*/ 0 h 3024187"/>
              <a:gd name="connsiteX0" fmla="*/ 0 w 3022600"/>
              <a:gd name="connsiteY0" fmla="*/ 0 h 3024187"/>
              <a:gd name="connsiteX1" fmla="*/ 3022600 w 3022600"/>
              <a:gd name="connsiteY1" fmla="*/ 0 h 3024187"/>
              <a:gd name="connsiteX2" fmla="*/ 2398191 w 3022600"/>
              <a:gd name="connsiteY2" fmla="*/ 2414707 h 3024187"/>
              <a:gd name="connsiteX3" fmla="*/ 0 w 3022600"/>
              <a:gd name="connsiteY3" fmla="*/ 3024187 h 3024187"/>
              <a:gd name="connsiteX4" fmla="*/ 0 w 3022600"/>
              <a:gd name="connsiteY4" fmla="*/ 0 h 3024187"/>
              <a:gd name="connsiteX0" fmla="*/ 0 w 3022600"/>
              <a:gd name="connsiteY0" fmla="*/ 0 h 3024187"/>
              <a:gd name="connsiteX1" fmla="*/ 3022600 w 3022600"/>
              <a:gd name="connsiteY1" fmla="*/ 0 h 3024187"/>
              <a:gd name="connsiteX2" fmla="*/ 2411479 w 3022600"/>
              <a:gd name="connsiteY2" fmla="*/ 2408067 h 3024187"/>
              <a:gd name="connsiteX3" fmla="*/ 0 w 3022600"/>
              <a:gd name="connsiteY3" fmla="*/ 3024187 h 3024187"/>
              <a:gd name="connsiteX4" fmla="*/ 0 w 3022600"/>
              <a:gd name="connsiteY4" fmla="*/ 0 h 302418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2600" h="3024187" fill="norm" stroke="true" extrusionOk="true">
                <a:moveTo>
                  <a:pt x="0" y="0"/>
                </a:moveTo>
                <a:lnTo>
                  <a:pt x="3022600" y="0"/>
                </a:lnTo>
                <a:lnTo>
                  <a:pt x="2411479" y="2408067"/>
                </a:lnTo>
                <a:lnTo>
                  <a:pt x="0" y="3024187"/>
                </a:lnTo>
                <a:lnTo>
                  <a:pt x="0" y="0"/>
                </a:lnTo>
                <a:close/>
              </a:path>
            </a:pathLst>
          </a:custGeom>
          <a:solidFill>
            <a:srgbClr val="FFA52F"/>
          </a:solidFill>
          <a:ln w="127">
            <a:solidFill>
              <a:srgbClr val="FFA52F">
                <a:alpha val="0"/>
              </a:srgbClr>
            </a:solidFill>
          </a:ln>
        </p:spPr>
        <p:txBody>
          <a:bodyPr anchor="t" anchorCtr="false" lIns="216000" tIns="0" rIns="0" bIns="0" wrap="square">
            <a:noAutofit/>
          </a:bodyPr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6900" baseline="0">
                <a:solidFill>
                  <a:schemeClr val="tx1"/>
                </a:solidFill>
                <a:latin typeface="+mj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6900">
                <a:solidFill>
                  <a:schemeClr val="tx1"/>
                </a:solidFill>
                <a:latin typeface="+mj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6900">
                <a:solidFill>
                  <a:schemeClr val="tx1"/>
                </a:solidFill>
                <a:latin typeface="+mj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6900">
                <a:solidFill>
                  <a:schemeClr val="tx1"/>
                </a:solidFill>
                <a:latin typeface="+mj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6900">
                <a:solidFill>
                  <a:schemeClr val="tx1"/>
                </a:solidFill>
                <a:latin typeface="+mj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b="true" sz="6900">
                <a:solidFill>
                  <a:schemeClr val="tx1"/>
                </a:solidFill>
                <a:latin typeface="+mj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b="true" sz="6900">
                <a:solidFill>
                  <a:schemeClr val="tx1"/>
                </a:solidFill>
                <a:latin typeface="+mj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b="true" sz="6900">
                <a:solidFill>
                  <a:schemeClr val="tx1"/>
                </a:solidFill>
                <a:latin typeface="+mj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b="true" sz="6900">
                <a:solidFill>
                  <a:schemeClr val="tx1"/>
                </a:solidFill>
                <a:latin typeface="+mj-lt"/>
              </a:defRPr>
            </a:lvl9pPr>
          </a:lstStyle>
          <a:p>
            <a:r>
              <a:rPr dirty="false" lang="en-GB"/>
              <a:t>00</a:t>
            </a:r>
          </a:p>
        </p:txBody>
      </p:sp>
      <p:sp>
        <p:nvSpPr>
          <p:cNvPr id="2" name="Title"/>
          <p:cNvSpPr>
            <a:spLocks noGrp="true"/>
          </p:cNvSpPr>
          <p:nvPr userDrawn="true">
            <p:ph type="title" hasCustomPrompt="true"/>
          </p:nvPr>
        </p:nvSpPr>
        <p:spPr bwMode="gray">
          <a:xfrm>
            <a:off x="4727849" y="1988840"/>
            <a:ext cx="5040000" cy="18002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tIns="36000" rIns="216000">
            <a:noAutofit/>
          </a:bodyPr>
          <a:lstStyle>
            <a:lvl1pPr>
              <a:lnSpc>
                <a:spcPct val="90000"/>
              </a:lnSpc>
              <a:defRPr sz="3000">
                <a:solidFill>
                  <a:schemeClr val="tx1"/>
                </a:solidFill>
              </a:defRPr>
            </a:lvl1pPr>
          </a:lstStyle>
          <a:p>
            <a:r>
              <a:rPr dirty="false" lang="en-GB"/>
              <a:t>Divider slide | Insert your headline in maximal three lines here</a:t>
            </a:r>
          </a:p>
        </p:txBody>
      </p:sp>
      <p:sp>
        <p:nvSpPr>
          <p:cNvPr id="11" name="Subtitle 2"/>
          <p:cNvSpPr>
            <a:spLocks noGrp="true"/>
          </p:cNvSpPr>
          <p:nvPr userDrawn="true">
            <p:ph type="subTitle" idx="1" hasCustomPrompt="true"/>
          </p:nvPr>
        </p:nvSpPr>
        <p:spPr bwMode="gray">
          <a:xfrm>
            <a:off x="4727848" y="3717033"/>
            <a:ext cx="5040000" cy="936104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9pPr>
          </a:lstStyle>
          <a:p>
            <a:r>
              <a:rPr dirty="false" lang="en-GB"/>
              <a:t>Insert here your subtitle</a:t>
            </a:r>
          </a:p>
        </p:txBody>
      </p:sp>
      <p:sp>
        <p:nvSpPr>
          <p:cNvPr id="281" name="Source"/>
          <p:cNvSpPr>
            <a:spLocks noGrp="true"/>
          </p:cNvSpPr>
          <p:nvPr>
            <p:ph type="body" sz="quarter" idx="13" hasCustomPrompt="true"/>
          </p:nvPr>
        </p:nvSpPr>
        <p:spPr bwMode="gray">
          <a:xfrm>
            <a:off x="1487488" y="6525000"/>
            <a:ext cx="9144512" cy="144000"/>
          </a:xfrm>
        </p:spPr>
        <p:txBody>
          <a:bodyPr anchor="b"/>
          <a:lstStyle>
            <a:lvl1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1pPr>
            <a:lvl2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2pPr>
            <a:lvl3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3pPr>
            <a:lvl4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4pPr>
            <a:lvl5pPr algn="l" marL="0" indent="0"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solidFill>
                  <a:schemeClr val="tx1"/>
                </a:solidFill>
                <a:latin typeface="+mn-lt"/>
              </a:defRPr>
            </a:lvl5pPr>
            <a:lvl6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6pPr>
            <a:lvl7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7pPr>
            <a:lvl8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8pPr>
            <a:lvl9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dirty="false" lang="en-GB"/>
              <a:t>Source, Footnote</a:t>
            </a:r>
          </a:p>
        </p:txBody>
      </p:sp>
      <p:sp>
        <p:nvSpPr>
          <p:cNvPr id="3" name="Datumsplatzhalter 2"/>
          <p:cNvSpPr>
            <a:spLocks noGrp="true"/>
          </p:cNvSpPr>
          <p:nvPr>
            <p:ph type="dt" sz="half" idx="18"/>
          </p:nvPr>
        </p:nvSpPr>
        <p:spPr/>
        <p:txBody>
          <a:bodyPr/>
          <a:lstStyle/>
          <a:p>
            <a:fld id="{7A0728CE-7713-4D77-86E5-8A91832240FC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4" name="Fußzeilenplatzhalter 3"/>
          <p:cNvSpPr>
            <a:spLocks noGrp="true"/>
          </p:cNvSpPr>
          <p:nvPr>
            <p:ph type="ftr" sz="quarter" idx="19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6" name="Foliennummernplatzhalter 5"/>
          <p:cNvSpPr>
            <a:spLocks noGrp="true"/>
          </p:cNvSpPr>
          <p:nvPr>
            <p:ph type="sldNum" sz="quarter" idx="20"/>
          </p:nvPr>
        </p:nvSpPr>
        <p:spPr/>
        <p:txBody>
          <a:bodyPr/>
          <a:lstStyle/>
          <a:p>
            <a:fld id="{635CD3A9-EED8-46F2-9F15-55C9B5D015A3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Divider 3 | Magant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 userDrawn="true"/>
        </p:nvGrpSpPr>
        <p:grpSpPr>
          <a:xfrm>
            <a:off x="317360" y="1484784"/>
            <a:ext cx="11539280" cy="4626512"/>
            <a:chOff x="317360" y="1484784"/>
            <a:chExt cx="11539280" cy="4626512"/>
          </a:xfrm>
        </p:grpSpPr>
        <p:sp>
          <p:nvSpPr>
            <p:cNvPr id="12" name="Rechteck 11"/>
            <p:cNvSpPr/>
            <p:nvPr userDrawn="true"/>
          </p:nvSpPr>
          <p:spPr bwMode="gray">
            <a:xfrm>
              <a:off x="1126257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3" name="Rechteck 12"/>
            <p:cNvSpPr/>
            <p:nvPr userDrawn="true"/>
          </p:nvSpPr>
          <p:spPr bwMode="gray">
            <a:xfrm>
              <a:off x="1068651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" name="Rechteck 13"/>
            <p:cNvSpPr/>
            <p:nvPr userDrawn="true"/>
          </p:nvSpPr>
          <p:spPr bwMode="gray">
            <a:xfrm>
              <a:off x="1011044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5" name="Rechteck 14"/>
            <p:cNvSpPr/>
            <p:nvPr userDrawn="true"/>
          </p:nvSpPr>
          <p:spPr bwMode="gray">
            <a:xfrm>
              <a:off x="953438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" name="Rechteck 15"/>
            <p:cNvSpPr/>
            <p:nvPr userDrawn="true"/>
          </p:nvSpPr>
          <p:spPr bwMode="gray">
            <a:xfrm>
              <a:off x="895832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" name="Rechteck 16"/>
            <p:cNvSpPr/>
            <p:nvPr userDrawn="true"/>
          </p:nvSpPr>
          <p:spPr bwMode="gray">
            <a:xfrm>
              <a:off x="838225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" name="Rechteck 17"/>
            <p:cNvSpPr/>
            <p:nvPr userDrawn="true"/>
          </p:nvSpPr>
          <p:spPr bwMode="gray">
            <a:xfrm>
              <a:off x="780619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9" name="Rechteck 18"/>
            <p:cNvSpPr/>
            <p:nvPr userDrawn="true"/>
          </p:nvSpPr>
          <p:spPr bwMode="gray">
            <a:xfrm>
              <a:off x="723012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0" name="Rechteck 19"/>
            <p:cNvSpPr/>
            <p:nvPr userDrawn="true"/>
          </p:nvSpPr>
          <p:spPr bwMode="gray">
            <a:xfrm>
              <a:off x="665406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" name="Rechteck 20"/>
            <p:cNvSpPr/>
            <p:nvPr userDrawn="true"/>
          </p:nvSpPr>
          <p:spPr bwMode="gray">
            <a:xfrm>
              <a:off x="607800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" name="Rechteck 21"/>
            <p:cNvSpPr/>
            <p:nvPr userDrawn="true"/>
          </p:nvSpPr>
          <p:spPr bwMode="gray">
            <a:xfrm>
              <a:off x="550193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" name="Rechteck 22"/>
            <p:cNvSpPr/>
            <p:nvPr userDrawn="true"/>
          </p:nvSpPr>
          <p:spPr bwMode="gray">
            <a:xfrm>
              <a:off x="492587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" name="Rechteck 23"/>
            <p:cNvSpPr/>
            <p:nvPr userDrawn="true"/>
          </p:nvSpPr>
          <p:spPr bwMode="gray">
            <a:xfrm>
              <a:off x="434980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72" name="Rechteck 71"/>
            <p:cNvSpPr/>
            <p:nvPr userDrawn="true"/>
          </p:nvSpPr>
          <p:spPr bwMode="gray">
            <a:xfrm>
              <a:off x="377374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0" name="Rechteck 79"/>
            <p:cNvSpPr/>
            <p:nvPr userDrawn="true"/>
          </p:nvSpPr>
          <p:spPr bwMode="gray">
            <a:xfrm>
              <a:off x="319768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1" name="Rechteck 80"/>
            <p:cNvSpPr/>
            <p:nvPr userDrawn="true"/>
          </p:nvSpPr>
          <p:spPr bwMode="gray">
            <a:xfrm>
              <a:off x="262161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2" name="Rechteck 81"/>
            <p:cNvSpPr/>
            <p:nvPr userDrawn="true"/>
          </p:nvSpPr>
          <p:spPr bwMode="gray">
            <a:xfrm>
              <a:off x="204555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3" name="Rechteck 82"/>
            <p:cNvSpPr/>
            <p:nvPr userDrawn="true"/>
          </p:nvSpPr>
          <p:spPr bwMode="gray">
            <a:xfrm>
              <a:off x="146948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4" name="Rechteck 83"/>
            <p:cNvSpPr/>
            <p:nvPr userDrawn="true"/>
          </p:nvSpPr>
          <p:spPr bwMode="gray">
            <a:xfrm>
              <a:off x="89342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5" name="Rechteck 84"/>
            <p:cNvSpPr/>
            <p:nvPr userDrawn="true"/>
          </p:nvSpPr>
          <p:spPr bwMode="gray">
            <a:xfrm>
              <a:off x="31736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6" name="Rechteck 85"/>
            <p:cNvSpPr/>
            <p:nvPr userDrawn="true"/>
          </p:nvSpPr>
          <p:spPr bwMode="gray">
            <a:xfrm>
              <a:off x="1126257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7" name="Rechteck 86"/>
            <p:cNvSpPr/>
            <p:nvPr userDrawn="true"/>
          </p:nvSpPr>
          <p:spPr bwMode="gray">
            <a:xfrm>
              <a:off x="1068651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8" name="Rechteck 87"/>
            <p:cNvSpPr/>
            <p:nvPr userDrawn="true"/>
          </p:nvSpPr>
          <p:spPr bwMode="gray">
            <a:xfrm>
              <a:off x="1011044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9" name="Rechteck 88"/>
            <p:cNvSpPr/>
            <p:nvPr userDrawn="true"/>
          </p:nvSpPr>
          <p:spPr bwMode="gray">
            <a:xfrm>
              <a:off x="953438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5" name="Rechteck 94"/>
            <p:cNvSpPr/>
            <p:nvPr userDrawn="true"/>
          </p:nvSpPr>
          <p:spPr bwMode="gray">
            <a:xfrm>
              <a:off x="895832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6" name="Rechteck 95"/>
            <p:cNvSpPr/>
            <p:nvPr userDrawn="true"/>
          </p:nvSpPr>
          <p:spPr bwMode="gray">
            <a:xfrm>
              <a:off x="838225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7" name="Rechteck 96"/>
            <p:cNvSpPr/>
            <p:nvPr userDrawn="true"/>
          </p:nvSpPr>
          <p:spPr bwMode="gray">
            <a:xfrm>
              <a:off x="780619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8" name="Rechteck 97"/>
            <p:cNvSpPr/>
            <p:nvPr userDrawn="true"/>
          </p:nvSpPr>
          <p:spPr bwMode="gray">
            <a:xfrm>
              <a:off x="723012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9" name="Rechteck 98"/>
            <p:cNvSpPr/>
            <p:nvPr userDrawn="true"/>
          </p:nvSpPr>
          <p:spPr bwMode="gray">
            <a:xfrm>
              <a:off x="665406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00" name="Rechteck 99"/>
            <p:cNvSpPr/>
            <p:nvPr userDrawn="true"/>
          </p:nvSpPr>
          <p:spPr bwMode="gray">
            <a:xfrm>
              <a:off x="607800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18" name="Rechteck 117"/>
            <p:cNvSpPr/>
            <p:nvPr userDrawn="true"/>
          </p:nvSpPr>
          <p:spPr bwMode="gray">
            <a:xfrm>
              <a:off x="550193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19" name="Rechteck 118"/>
            <p:cNvSpPr/>
            <p:nvPr userDrawn="true"/>
          </p:nvSpPr>
          <p:spPr bwMode="gray">
            <a:xfrm>
              <a:off x="492587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0" name="Rechteck 119"/>
            <p:cNvSpPr/>
            <p:nvPr userDrawn="true"/>
          </p:nvSpPr>
          <p:spPr bwMode="gray">
            <a:xfrm>
              <a:off x="434980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1" name="Rechteck 120"/>
            <p:cNvSpPr/>
            <p:nvPr userDrawn="true"/>
          </p:nvSpPr>
          <p:spPr bwMode="gray">
            <a:xfrm>
              <a:off x="377374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2" name="Rechteck 121"/>
            <p:cNvSpPr/>
            <p:nvPr userDrawn="true"/>
          </p:nvSpPr>
          <p:spPr bwMode="gray">
            <a:xfrm>
              <a:off x="319768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3" name="Rechteck 122"/>
            <p:cNvSpPr/>
            <p:nvPr userDrawn="true"/>
          </p:nvSpPr>
          <p:spPr bwMode="gray">
            <a:xfrm>
              <a:off x="262161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1" name="Rechteck 140"/>
            <p:cNvSpPr/>
            <p:nvPr userDrawn="true"/>
          </p:nvSpPr>
          <p:spPr bwMode="gray">
            <a:xfrm>
              <a:off x="204555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2" name="Rechteck 141"/>
            <p:cNvSpPr/>
            <p:nvPr userDrawn="true"/>
          </p:nvSpPr>
          <p:spPr bwMode="gray">
            <a:xfrm>
              <a:off x="146948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3" name="Rechteck 142"/>
            <p:cNvSpPr/>
            <p:nvPr userDrawn="true"/>
          </p:nvSpPr>
          <p:spPr bwMode="gray">
            <a:xfrm>
              <a:off x="89342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4" name="Rechteck 143"/>
            <p:cNvSpPr/>
            <p:nvPr userDrawn="true"/>
          </p:nvSpPr>
          <p:spPr bwMode="gray">
            <a:xfrm>
              <a:off x="31736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5" name="Rechteck 144"/>
            <p:cNvSpPr/>
            <p:nvPr userDrawn="true"/>
          </p:nvSpPr>
          <p:spPr bwMode="gray">
            <a:xfrm>
              <a:off x="1126257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6" name="Rechteck 145"/>
            <p:cNvSpPr/>
            <p:nvPr userDrawn="true"/>
          </p:nvSpPr>
          <p:spPr bwMode="gray">
            <a:xfrm>
              <a:off x="1068651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4" name="Rechteck 163"/>
            <p:cNvSpPr/>
            <p:nvPr userDrawn="true"/>
          </p:nvSpPr>
          <p:spPr bwMode="gray">
            <a:xfrm>
              <a:off x="1011044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5" name="Rechteck 164"/>
            <p:cNvSpPr/>
            <p:nvPr userDrawn="true"/>
          </p:nvSpPr>
          <p:spPr bwMode="gray">
            <a:xfrm>
              <a:off x="953438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6" name="Rechteck 165"/>
            <p:cNvSpPr/>
            <p:nvPr userDrawn="true"/>
          </p:nvSpPr>
          <p:spPr bwMode="gray">
            <a:xfrm>
              <a:off x="895832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7" name="Rechteck 166"/>
            <p:cNvSpPr/>
            <p:nvPr userDrawn="true"/>
          </p:nvSpPr>
          <p:spPr bwMode="gray">
            <a:xfrm>
              <a:off x="838225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8" name="Rechteck 167"/>
            <p:cNvSpPr/>
            <p:nvPr userDrawn="true"/>
          </p:nvSpPr>
          <p:spPr bwMode="gray">
            <a:xfrm>
              <a:off x="780619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9" name="Rechteck 168"/>
            <p:cNvSpPr/>
            <p:nvPr userDrawn="true"/>
          </p:nvSpPr>
          <p:spPr bwMode="gray">
            <a:xfrm>
              <a:off x="723012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7" name="Rechteck 186"/>
            <p:cNvSpPr/>
            <p:nvPr userDrawn="true"/>
          </p:nvSpPr>
          <p:spPr bwMode="gray">
            <a:xfrm>
              <a:off x="665406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8" name="Rechteck 187"/>
            <p:cNvSpPr/>
            <p:nvPr userDrawn="true"/>
          </p:nvSpPr>
          <p:spPr bwMode="gray">
            <a:xfrm>
              <a:off x="607800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9" name="Rechteck 188"/>
            <p:cNvSpPr/>
            <p:nvPr userDrawn="true"/>
          </p:nvSpPr>
          <p:spPr bwMode="gray">
            <a:xfrm>
              <a:off x="550193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90" name="Rechteck 189"/>
            <p:cNvSpPr/>
            <p:nvPr userDrawn="true"/>
          </p:nvSpPr>
          <p:spPr bwMode="gray">
            <a:xfrm>
              <a:off x="492587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3" name="Rechteck 272"/>
            <p:cNvSpPr/>
            <p:nvPr userDrawn="true"/>
          </p:nvSpPr>
          <p:spPr bwMode="gray">
            <a:xfrm>
              <a:off x="434980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4" name="Rechteck 273"/>
            <p:cNvSpPr/>
            <p:nvPr userDrawn="true"/>
          </p:nvSpPr>
          <p:spPr bwMode="gray">
            <a:xfrm>
              <a:off x="377374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5" name="Rechteck 274"/>
            <p:cNvSpPr/>
            <p:nvPr userDrawn="true"/>
          </p:nvSpPr>
          <p:spPr bwMode="gray">
            <a:xfrm>
              <a:off x="319768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6" name="Rechteck 275"/>
            <p:cNvSpPr/>
            <p:nvPr userDrawn="true"/>
          </p:nvSpPr>
          <p:spPr bwMode="gray">
            <a:xfrm>
              <a:off x="262161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7" name="Rechteck 276"/>
            <p:cNvSpPr/>
            <p:nvPr userDrawn="true"/>
          </p:nvSpPr>
          <p:spPr bwMode="gray">
            <a:xfrm>
              <a:off x="204555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8" name="Rechteck 277"/>
            <p:cNvSpPr/>
            <p:nvPr userDrawn="true"/>
          </p:nvSpPr>
          <p:spPr bwMode="gray">
            <a:xfrm>
              <a:off x="146948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9" name="Rechteck 278"/>
            <p:cNvSpPr/>
            <p:nvPr userDrawn="true"/>
          </p:nvSpPr>
          <p:spPr bwMode="gray">
            <a:xfrm>
              <a:off x="89342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0" name="Rechteck 279"/>
            <p:cNvSpPr/>
            <p:nvPr userDrawn="true"/>
          </p:nvSpPr>
          <p:spPr bwMode="gray">
            <a:xfrm>
              <a:off x="31736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1" name="Rechteck 280"/>
            <p:cNvSpPr/>
            <p:nvPr userDrawn="true"/>
          </p:nvSpPr>
          <p:spPr bwMode="gray">
            <a:xfrm>
              <a:off x="1126257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2" name="Rechteck 281"/>
            <p:cNvSpPr/>
            <p:nvPr userDrawn="true"/>
          </p:nvSpPr>
          <p:spPr bwMode="gray">
            <a:xfrm>
              <a:off x="1068651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3" name="Rechteck 282"/>
            <p:cNvSpPr/>
            <p:nvPr userDrawn="true"/>
          </p:nvSpPr>
          <p:spPr bwMode="gray">
            <a:xfrm>
              <a:off x="1011044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4" name="Rechteck 283"/>
            <p:cNvSpPr/>
            <p:nvPr userDrawn="true"/>
          </p:nvSpPr>
          <p:spPr bwMode="gray">
            <a:xfrm>
              <a:off x="953438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5" name="Rechteck 284"/>
            <p:cNvSpPr/>
            <p:nvPr userDrawn="true"/>
          </p:nvSpPr>
          <p:spPr bwMode="gray">
            <a:xfrm>
              <a:off x="895832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6" name="Rechteck 285"/>
            <p:cNvSpPr/>
            <p:nvPr userDrawn="true"/>
          </p:nvSpPr>
          <p:spPr bwMode="gray">
            <a:xfrm>
              <a:off x="838225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7" name="Rechteck 286"/>
            <p:cNvSpPr/>
            <p:nvPr userDrawn="true"/>
          </p:nvSpPr>
          <p:spPr bwMode="gray">
            <a:xfrm>
              <a:off x="780619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8" name="Rechteck 287"/>
            <p:cNvSpPr/>
            <p:nvPr userDrawn="true"/>
          </p:nvSpPr>
          <p:spPr bwMode="gray">
            <a:xfrm>
              <a:off x="723012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9" name="Rechteck 288"/>
            <p:cNvSpPr/>
            <p:nvPr userDrawn="true"/>
          </p:nvSpPr>
          <p:spPr bwMode="gray">
            <a:xfrm>
              <a:off x="665406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0" name="Rechteck 289"/>
            <p:cNvSpPr/>
            <p:nvPr userDrawn="true"/>
          </p:nvSpPr>
          <p:spPr bwMode="gray">
            <a:xfrm>
              <a:off x="607800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1" name="Rechteck 290"/>
            <p:cNvSpPr/>
            <p:nvPr userDrawn="true"/>
          </p:nvSpPr>
          <p:spPr bwMode="gray">
            <a:xfrm>
              <a:off x="550193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2" name="Rechteck 291"/>
            <p:cNvSpPr/>
            <p:nvPr userDrawn="true"/>
          </p:nvSpPr>
          <p:spPr bwMode="gray">
            <a:xfrm>
              <a:off x="492587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3" name="Rechteck 292"/>
            <p:cNvSpPr/>
            <p:nvPr userDrawn="true"/>
          </p:nvSpPr>
          <p:spPr bwMode="gray">
            <a:xfrm>
              <a:off x="434980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4" name="Rechteck 293"/>
            <p:cNvSpPr/>
            <p:nvPr userDrawn="true"/>
          </p:nvSpPr>
          <p:spPr bwMode="gray">
            <a:xfrm>
              <a:off x="377374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5" name="Rechteck 294"/>
            <p:cNvSpPr/>
            <p:nvPr userDrawn="true"/>
          </p:nvSpPr>
          <p:spPr bwMode="gray">
            <a:xfrm>
              <a:off x="319768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6" name="Rechteck 295"/>
            <p:cNvSpPr/>
            <p:nvPr userDrawn="true"/>
          </p:nvSpPr>
          <p:spPr bwMode="gray">
            <a:xfrm>
              <a:off x="262161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7" name="Rechteck 296"/>
            <p:cNvSpPr/>
            <p:nvPr userDrawn="true"/>
          </p:nvSpPr>
          <p:spPr bwMode="gray">
            <a:xfrm>
              <a:off x="204555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8" name="Rechteck 297"/>
            <p:cNvSpPr/>
            <p:nvPr userDrawn="true"/>
          </p:nvSpPr>
          <p:spPr bwMode="gray">
            <a:xfrm>
              <a:off x="146948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9" name="Rechteck 298"/>
            <p:cNvSpPr/>
            <p:nvPr userDrawn="true"/>
          </p:nvSpPr>
          <p:spPr bwMode="gray">
            <a:xfrm>
              <a:off x="89342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0" name="Rechteck 299"/>
            <p:cNvSpPr/>
            <p:nvPr userDrawn="true"/>
          </p:nvSpPr>
          <p:spPr bwMode="gray">
            <a:xfrm>
              <a:off x="31736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1" name="Rechteck 300"/>
            <p:cNvSpPr/>
            <p:nvPr userDrawn="true"/>
          </p:nvSpPr>
          <p:spPr bwMode="gray">
            <a:xfrm>
              <a:off x="1126257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2" name="Rechteck 301"/>
            <p:cNvSpPr/>
            <p:nvPr userDrawn="true"/>
          </p:nvSpPr>
          <p:spPr bwMode="gray">
            <a:xfrm>
              <a:off x="1068651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3" name="Rechteck 302"/>
            <p:cNvSpPr/>
            <p:nvPr userDrawn="true"/>
          </p:nvSpPr>
          <p:spPr bwMode="gray">
            <a:xfrm>
              <a:off x="1011044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4" name="Rechteck 303"/>
            <p:cNvSpPr/>
            <p:nvPr userDrawn="true"/>
          </p:nvSpPr>
          <p:spPr bwMode="gray">
            <a:xfrm>
              <a:off x="953438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5" name="Rechteck 304"/>
            <p:cNvSpPr/>
            <p:nvPr userDrawn="true"/>
          </p:nvSpPr>
          <p:spPr bwMode="gray">
            <a:xfrm>
              <a:off x="895832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6" name="Rechteck 305"/>
            <p:cNvSpPr/>
            <p:nvPr userDrawn="true"/>
          </p:nvSpPr>
          <p:spPr bwMode="gray">
            <a:xfrm>
              <a:off x="838225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7" name="Rechteck 306"/>
            <p:cNvSpPr/>
            <p:nvPr userDrawn="true"/>
          </p:nvSpPr>
          <p:spPr bwMode="gray">
            <a:xfrm>
              <a:off x="780619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8" name="Rechteck 307"/>
            <p:cNvSpPr/>
            <p:nvPr userDrawn="true"/>
          </p:nvSpPr>
          <p:spPr bwMode="gray">
            <a:xfrm>
              <a:off x="723012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9" name="Rechteck 308"/>
            <p:cNvSpPr/>
            <p:nvPr userDrawn="true"/>
          </p:nvSpPr>
          <p:spPr bwMode="gray">
            <a:xfrm>
              <a:off x="665406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0" name="Rechteck 309"/>
            <p:cNvSpPr/>
            <p:nvPr userDrawn="true"/>
          </p:nvSpPr>
          <p:spPr bwMode="gray">
            <a:xfrm>
              <a:off x="607800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1" name="Rechteck 310"/>
            <p:cNvSpPr/>
            <p:nvPr userDrawn="true"/>
          </p:nvSpPr>
          <p:spPr bwMode="gray">
            <a:xfrm>
              <a:off x="550193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2" name="Rechteck 311"/>
            <p:cNvSpPr/>
            <p:nvPr userDrawn="true"/>
          </p:nvSpPr>
          <p:spPr bwMode="gray">
            <a:xfrm>
              <a:off x="492587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3" name="Rechteck 312"/>
            <p:cNvSpPr/>
            <p:nvPr userDrawn="true"/>
          </p:nvSpPr>
          <p:spPr bwMode="gray">
            <a:xfrm>
              <a:off x="434980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4" name="Rechteck 313"/>
            <p:cNvSpPr/>
            <p:nvPr userDrawn="true"/>
          </p:nvSpPr>
          <p:spPr bwMode="gray">
            <a:xfrm>
              <a:off x="377374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5" name="Rechteck 314"/>
            <p:cNvSpPr/>
            <p:nvPr userDrawn="true"/>
          </p:nvSpPr>
          <p:spPr bwMode="gray">
            <a:xfrm>
              <a:off x="319768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6" name="Rechteck 315"/>
            <p:cNvSpPr/>
            <p:nvPr userDrawn="true"/>
          </p:nvSpPr>
          <p:spPr bwMode="gray">
            <a:xfrm>
              <a:off x="262161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7" name="Rechteck 316"/>
            <p:cNvSpPr/>
            <p:nvPr userDrawn="true"/>
          </p:nvSpPr>
          <p:spPr bwMode="gray">
            <a:xfrm>
              <a:off x="204555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8" name="Rechteck 317"/>
            <p:cNvSpPr/>
            <p:nvPr userDrawn="true"/>
          </p:nvSpPr>
          <p:spPr bwMode="gray">
            <a:xfrm>
              <a:off x="146948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9" name="Rechteck 318"/>
            <p:cNvSpPr/>
            <p:nvPr userDrawn="true"/>
          </p:nvSpPr>
          <p:spPr bwMode="gray">
            <a:xfrm>
              <a:off x="89342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0" name="Rechteck 319"/>
            <p:cNvSpPr/>
            <p:nvPr userDrawn="true"/>
          </p:nvSpPr>
          <p:spPr bwMode="gray">
            <a:xfrm>
              <a:off x="31736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1" name="Rechteck 320"/>
            <p:cNvSpPr/>
            <p:nvPr userDrawn="true"/>
          </p:nvSpPr>
          <p:spPr bwMode="gray">
            <a:xfrm>
              <a:off x="1126257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2" name="Rechteck 321"/>
            <p:cNvSpPr/>
            <p:nvPr userDrawn="true"/>
          </p:nvSpPr>
          <p:spPr bwMode="gray">
            <a:xfrm>
              <a:off x="1068651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3" name="Rechteck 322"/>
            <p:cNvSpPr/>
            <p:nvPr userDrawn="true"/>
          </p:nvSpPr>
          <p:spPr bwMode="gray">
            <a:xfrm>
              <a:off x="1011044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4" name="Rechteck 323"/>
            <p:cNvSpPr/>
            <p:nvPr userDrawn="true"/>
          </p:nvSpPr>
          <p:spPr bwMode="gray">
            <a:xfrm>
              <a:off x="953438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5" name="Rechteck 324"/>
            <p:cNvSpPr/>
            <p:nvPr userDrawn="true"/>
          </p:nvSpPr>
          <p:spPr bwMode="gray">
            <a:xfrm>
              <a:off x="895832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6" name="Rechteck 325"/>
            <p:cNvSpPr/>
            <p:nvPr userDrawn="true"/>
          </p:nvSpPr>
          <p:spPr bwMode="gray">
            <a:xfrm>
              <a:off x="838225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7" name="Rechteck 326"/>
            <p:cNvSpPr/>
            <p:nvPr userDrawn="true"/>
          </p:nvSpPr>
          <p:spPr bwMode="gray">
            <a:xfrm>
              <a:off x="780619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8" name="Rechteck 327"/>
            <p:cNvSpPr/>
            <p:nvPr userDrawn="true"/>
          </p:nvSpPr>
          <p:spPr bwMode="gray">
            <a:xfrm>
              <a:off x="723012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9" name="Rechteck 328"/>
            <p:cNvSpPr/>
            <p:nvPr userDrawn="true"/>
          </p:nvSpPr>
          <p:spPr bwMode="gray">
            <a:xfrm>
              <a:off x="665406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0" name="Rechteck 329"/>
            <p:cNvSpPr/>
            <p:nvPr userDrawn="true"/>
          </p:nvSpPr>
          <p:spPr bwMode="gray">
            <a:xfrm>
              <a:off x="607800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1" name="Rechteck 330"/>
            <p:cNvSpPr/>
            <p:nvPr userDrawn="true"/>
          </p:nvSpPr>
          <p:spPr bwMode="gray">
            <a:xfrm>
              <a:off x="550193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2" name="Rechteck 331"/>
            <p:cNvSpPr/>
            <p:nvPr userDrawn="true"/>
          </p:nvSpPr>
          <p:spPr bwMode="gray">
            <a:xfrm>
              <a:off x="492587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3" name="Rechteck 332"/>
            <p:cNvSpPr/>
            <p:nvPr userDrawn="true"/>
          </p:nvSpPr>
          <p:spPr bwMode="gray">
            <a:xfrm>
              <a:off x="434980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4" name="Rechteck 333"/>
            <p:cNvSpPr/>
            <p:nvPr userDrawn="true"/>
          </p:nvSpPr>
          <p:spPr bwMode="gray">
            <a:xfrm>
              <a:off x="377374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5" name="Rechteck 334"/>
            <p:cNvSpPr/>
            <p:nvPr userDrawn="true"/>
          </p:nvSpPr>
          <p:spPr bwMode="gray">
            <a:xfrm>
              <a:off x="319768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6" name="Rechteck 335"/>
            <p:cNvSpPr/>
            <p:nvPr userDrawn="true"/>
          </p:nvSpPr>
          <p:spPr bwMode="gray">
            <a:xfrm>
              <a:off x="262161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7" name="Rechteck 336"/>
            <p:cNvSpPr/>
            <p:nvPr userDrawn="true"/>
          </p:nvSpPr>
          <p:spPr bwMode="gray">
            <a:xfrm>
              <a:off x="204555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8" name="Rechteck 337"/>
            <p:cNvSpPr/>
            <p:nvPr userDrawn="true"/>
          </p:nvSpPr>
          <p:spPr bwMode="gray">
            <a:xfrm>
              <a:off x="146948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9" name="Rechteck 338"/>
            <p:cNvSpPr/>
            <p:nvPr userDrawn="true"/>
          </p:nvSpPr>
          <p:spPr bwMode="gray">
            <a:xfrm>
              <a:off x="89342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0" name="Rechteck 339"/>
            <p:cNvSpPr/>
            <p:nvPr userDrawn="true"/>
          </p:nvSpPr>
          <p:spPr bwMode="gray">
            <a:xfrm>
              <a:off x="31736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1" name="Rechteck 340"/>
            <p:cNvSpPr/>
            <p:nvPr userDrawn="true"/>
          </p:nvSpPr>
          <p:spPr bwMode="gray">
            <a:xfrm>
              <a:off x="1126257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2" name="Rechteck 341"/>
            <p:cNvSpPr/>
            <p:nvPr userDrawn="true"/>
          </p:nvSpPr>
          <p:spPr bwMode="gray">
            <a:xfrm>
              <a:off x="1068651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3" name="Rechteck 342"/>
            <p:cNvSpPr/>
            <p:nvPr userDrawn="true"/>
          </p:nvSpPr>
          <p:spPr bwMode="gray">
            <a:xfrm>
              <a:off x="1011044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4" name="Rechteck 343"/>
            <p:cNvSpPr/>
            <p:nvPr userDrawn="true"/>
          </p:nvSpPr>
          <p:spPr bwMode="gray">
            <a:xfrm>
              <a:off x="953438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5" name="Rechteck 344"/>
            <p:cNvSpPr/>
            <p:nvPr userDrawn="true"/>
          </p:nvSpPr>
          <p:spPr bwMode="gray">
            <a:xfrm>
              <a:off x="895832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6" name="Rechteck 345"/>
            <p:cNvSpPr/>
            <p:nvPr userDrawn="true"/>
          </p:nvSpPr>
          <p:spPr bwMode="gray">
            <a:xfrm>
              <a:off x="838225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7" name="Rechteck 346"/>
            <p:cNvSpPr/>
            <p:nvPr userDrawn="true"/>
          </p:nvSpPr>
          <p:spPr bwMode="gray">
            <a:xfrm>
              <a:off x="780619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8" name="Rechteck 347"/>
            <p:cNvSpPr/>
            <p:nvPr userDrawn="true"/>
          </p:nvSpPr>
          <p:spPr bwMode="gray">
            <a:xfrm>
              <a:off x="723012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9" name="Rechteck 348"/>
            <p:cNvSpPr/>
            <p:nvPr userDrawn="true"/>
          </p:nvSpPr>
          <p:spPr bwMode="gray">
            <a:xfrm>
              <a:off x="665406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0" name="Rechteck 349"/>
            <p:cNvSpPr/>
            <p:nvPr userDrawn="true"/>
          </p:nvSpPr>
          <p:spPr bwMode="gray">
            <a:xfrm>
              <a:off x="607800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1" name="Rechteck 350"/>
            <p:cNvSpPr/>
            <p:nvPr userDrawn="true"/>
          </p:nvSpPr>
          <p:spPr bwMode="gray">
            <a:xfrm>
              <a:off x="550193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2" name="Rechteck 351"/>
            <p:cNvSpPr/>
            <p:nvPr userDrawn="true"/>
          </p:nvSpPr>
          <p:spPr bwMode="gray">
            <a:xfrm>
              <a:off x="492587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3" name="Rechteck 352"/>
            <p:cNvSpPr/>
            <p:nvPr userDrawn="true"/>
          </p:nvSpPr>
          <p:spPr bwMode="gray">
            <a:xfrm>
              <a:off x="434980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4" name="Rechteck 353"/>
            <p:cNvSpPr/>
            <p:nvPr userDrawn="true"/>
          </p:nvSpPr>
          <p:spPr bwMode="gray">
            <a:xfrm>
              <a:off x="377374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5" name="Rechteck 354"/>
            <p:cNvSpPr/>
            <p:nvPr userDrawn="true"/>
          </p:nvSpPr>
          <p:spPr bwMode="gray">
            <a:xfrm>
              <a:off x="319768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6" name="Rechteck 355"/>
            <p:cNvSpPr/>
            <p:nvPr userDrawn="true"/>
          </p:nvSpPr>
          <p:spPr bwMode="gray">
            <a:xfrm>
              <a:off x="262161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7" name="Rechteck 356"/>
            <p:cNvSpPr/>
            <p:nvPr userDrawn="true"/>
          </p:nvSpPr>
          <p:spPr bwMode="gray">
            <a:xfrm>
              <a:off x="204555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8" name="Rechteck 357"/>
            <p:cNvSpPr/>
            <p:nvPr userDrawn="true"/>
          </p:nvSpPr>
          <p:spPr bwMode="gray">
            <a:xfrm>
              <a:off x="146948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9" name="Rechteck 358"/>
            <p:cNvSpPr/>
            <p:nvPr userDrawn="true"/>
          </p:nvSpPr>
          <p:spPr bwMode="gray">
            <a:xfrm>
              <a:off x="89342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0" name="Rechteck 359"/>
            <p:cNvSpPr/>
            <p:nvPr userDrawn="true"/>
          </p:nvSpPr>
          <p:spPr bwMode="gray">
            <a:xfrm>
              <a:off x="31736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1" name="Rechteck 360"/>
            <p:cNvSpPr/>
            <p:nvPr userDrawn="true"/>
          </p:nvSpPr>
          <p:spPr bwMode="gray">
            <a:xfrm>
              <a:off x="1126257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2" name="Rechteck 361"/>
            <p:cNvSpPr/>
            <p:nvPr userDrawn="true"/>
          </p:nvSpPr>
          <p:spPr bwMode="gray">
            <a:xfrm>
              <a:off x="1068651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3" name="Rechteck 362"/>
            <p:cNvSpPr/>
            <p:nvPr userDrawn="true"/>
          </p:nvSpPr>
          <p:spPr bwMode="gray">
            <a:xfrm>
              <a:off x="1011044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4" name="Rechteck 363"/>
            <p:cNvSpPr/>
            <p:nvPr userDrawn="true"/>
          </p:nvSpPr>
          <p:spPr bwMode="gray">
            <a:xfrm>
              <a:off x="953438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5" name="Rechteck 364"/>
            <p:cNvSpPr/>
            <p:nvPr userDrawn="true"/>
          </p:nvSpPr>
          <p:spPr bwMode="gray">
            <a:xfrm>
              <a:off x="895832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6" name="Rechteck 365"/>
            <p:cNvSpPr/>
            <p:nvPr userDrawn="true"/>
          </p:nvSpPr>
          <p:spPr bwMode="gray">
            <a:xfrm>
              <a:off x="838225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7" name="Rechteck 366"/>
            <p:cNvSpPr/>
            <p:nvPr userDrawn="true"/>
          </p:nvSpPr>
          <p:spPr bwMode="gray">
            <a:xfrm>
              <a:off x="780619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8" name="Rechteck 367"/>
            <p:cNvSpPr/>
            <p:nvPr userDrawn="true"/>
          </p:nvSpPr>
          <p:spPr bwMode="gray">
            <a:xfrm>
              <a:off x="723012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9" name="Rechteck 368"/>
            <p:cNvSpPr/>
            <p:nvPr userDrawn="true"/>
          </p:nvSpPr>
          <p:spPr bwMode="gray">
            <a:xfrm>
              <a:off x="665406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0" name="Rechteck 369"/>
            <p:cNvSpPr/>
            <p:nvPr userDrawn="true"/>
          </p:nvSpPr>
          <p:spPr bwMode="gray">
            <a:xfrm>
              <a:off x="607800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1" name="Rechteck 370"/>
            <p:cNvSpPr/>
            <p:nvPr userDrawn="true"/>
          </p:nvSpPr>
          <p:spPr bwMode="gray">
            <a:xfrm>
              <a:off x="550193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2" name="Rechteck 371"/>
            <p:cNvSpPr/>
            <p:nvPr userDrawn="true"/>
          </p:nvSpPr>
          <p:spPr bwMode="gray">
            <a:xfrm>
              <a:off x="492587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3" name="Rechteck 372"/>
            <p:cNvSpPr/>
            <p:nvPr userDrawn="true"/>
          </p:nvSpPr>
          <p:spPr bwMode="gray">
            <a:xfrm>
              <a:off x="434980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4" name="Rechteck 373"/>
            <p:cNvSpPr/>
            <p:nvPr userDrawn="true"/>
          </p:nvSpPr>
          <p:spPr bwMode="gray">
            <a:xfrm>
              <a:off x="377374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5" name="Rechteck 374"/>
            <p:cNvSpPr/>
            <p:nvPr userDrawn="true"/>
          </p:nvSpPr>
          <p:spPr bwMode="gray">
            <a:xfrm>
              <a:off x="319768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6" name="Rechteck 375"/>
            <p:cNvSpPr/>
            <p:nvPr userDrawn="true"/>
          </p:nvSpPr>
          <p:spPr bwMode="gray">
            <a:xfrm>
              <a:off x="262161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7" name="Rechteck 376"/>
            <p:cNvSpPr/>
            <p:nvPr userDrawn="true"/>
          </p:nvSpPr>
          <p:spPr bwMode="gray">
            <a:xfrm>
              <a:off x="204555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8" name="Rechteck 377"/>
            <p:cNvSpPr/>
            <p:nvPr userDrawn="true"/>
          </p:nvSpPr>
          <p:spPr bwMode="gray">
            <a:xfrm>
              <a:off x="146948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9" name="Rechteck 378"/>
            <p:cNvSpPr/>
            <p:nvPr userDrawn="true"/>
          </p:nvSpPr>
          <p:spPr bwMode="gray">
            <a:xfrm>
              <a:off x="89342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0" name="Rechteck 379"/>
            <p:cNvSpPr/>
            <p:nvPr userDrawn="true"/>
          </p:nvSpPr>
          <p:spPr bwMode="gray">
            <a:xfrm>
              <a:off x="31736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1" name="Rechteck 380"/>
            <p:cNvSpPr/>
            <p:nvPr userDrawn="true"/>
          </p:nvSpPr>
          <p:spPr bwMode="gray">
            <a:xfrm>
              <a:off x="1126257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2" name="Rechteck 381"/>
            <p:cNvSpPr/>
            <p:nvPr userDrawn="true"/>
          </p:nvSpPr>
          <p:spPr bwMode="gray">
            <a:xfrm>
              <a:off x="1068651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3" name="Rechteck 382"/>
            <p:cNvSpPr/>
            <p:nvPr userDrawn="true"/>
          </p:nvSpPr>
          <p:spPr bwMode="gray">
            <a:xfrm>
              <a:off x="1011044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4" name="Rechteck 383"/>
            <p:cNvSpPr/>
            <p:nvPr userDrawn="true"/>
          </p:nvSpPr>
          <p:spPr bwMode="gray">
            <a:xfrm>
              <a:off x="953438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5" name="Rechteck 384"/>
            <p:cNvSpPr/>
            <p:nvPr userDrawn="true"/>
          </p:nvSpPr>
          <p:spPr bwMode="gray">
            <a:xfrm>
              <a:off x="895832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6" name="Rechteck 385"/>
            <p:cNvSpPr/>
            <p:nvPr userDrawn="true"/>
          </p:nvSpPr>
          <p:spPr bwMode="gray">
            <a:xfrm>
              <a:off x="838225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7" name="Rechteck 386"/>
            <p:cNvSpPr/>
            <p:nvPr userDrawn="true"/>
          </p:nvSpPr>
          <p:spPr bwMode="gray">
            <a:xfrm>
              <a:off x="780619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8" name="Rechteck 387"/>
            <p:cNvSpPr/>
            <p:nvPr userDrawn="true"/>
          </p:nvSpPr>
          <p:spPr bwMode="gray">
            <a:xfrm>
              <a:off x="723012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9" name="Rechteck 388"/>
            <p:cNvSpPr/>
            <p:nvPr userDrawn="true"/>
          </p:nvSpPr>
          <p:spPr bwMode="gray">
            <a:xfrm>
              <a:off x="665406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0" name="Rechteck 389"/>
            <p:cNvSpPr/>
            <p:nvPr userDrawn="true"/>
          </p:nvSpPr>
          <p:spPr bwMode="gray">
            <a:xfrm>
              <a:off x="607800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1" name="Rechteck 390"/>
            <p:cNvSpPr/>
            <p:nvPr userDrawn="true"/>
          </p:nvSpPr>
          <p:spPr bwMode="gray">
            <a:xfrm>
              <a:off x="550193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2" name="Rechteck 391"/>
            <p:cNvSpPr/>
            <p:nvPr userDrawn="true"/>
          </p:nvSpPr>
          <p:spPr bwMode="gray">
            <a:xfrm>
              <a:off x="492587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3" name="Rechteck 392"/>
            <p:cNvSpPr/>
            <p:nvPr userDrawn="true"/>
          </p:nvSpPr>
          <p:spPr bwMode="gray">
            <a:xfrm>
              <a:off x="434980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4" name="Rechteck 393"/>
            <p:cNvSpPr/>
            <p:nvPr userDrawn="true"/>
          </p:nvSpPr>
          <p:spPr bwMode="gray">
            <a:xfrm>
              <a:off x="377374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5" name="Rechteck 394"/>
            <p:cNvSpPr/>
            <p:nvPr userDrawn="true"/>
          </p:nvSpPr>
          <p:spPr bwMode="gray">
            <a:xfrm>
              <a:off x="319768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6" name="Rechteck 395"/>
            <p:cNvSpPr/>
            <p:nvPr userDrawn="true"/>
          </p:nvSpPr>
          <p:spPr bwMode="gray">
            <a:xfrm>
              <a:off x="262161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7" name="Rechteck 396"/>
            <p:cNvSpPr/>
            <p:nvPr userDrawn="true"/>
          </p:nvSpPr>
          <p:spPr bwMode="gray">
            <a:xfrm>
              <a:off x="204555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8" name="Rechteck 397"/>
            <p:cNvSpPr/>
            <p:nvPr userDrawn="true"/>
          </p:nvSpPr>
          <p:spPr bwMode="gray">
            <a:xfrm>
              <a:off x="146948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9" name="Rechteck 398"/>
            <p:cNvSpPr/>
            <p:nvPr userDrawn="true"/>
          </p:nvSpPr>
          <p:spPr bwMode="gray">
            <a:xfrm>
              <a:off x="89342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0" name="Rechteck 399"/>
            <p:cNvSpPr/>
            <p:nvPr userDrawn="true"/>
          </p:nvSpPr>
          <p:spPr bwMode="gray">
            <a:xfrm>
              <a:off x="31736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1" name="Rechteck 400"/>
            <p:cNvSpPr/>
            <p:nvPr userDrawn="true"/>
          </p:nvSpPr>
          <p:spPr bwMode="gray">
            <a:xfrm>
              <a:off x="1183864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2" name="Rechteck 401"/>
            <p:cNvSpPr/>
            <p:nvPr userDrawn="true"/>
          </p:nvSpPr>
          <p:spPr bwMode="gray">
            <a:xfrm>
              <a:off x="1183864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3" name="Rechteck 402"/>
            <p:cNvSpPr/>
            <p:nvPr userDrawn="true"/>
          </p:nvSpPr>
          <p:spPr bwMode="gray">
            <a:xfrm>
              <a:off x="1183864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4" name="Rechteck 403"/>
            <p:cNvSpPr/>
            <p:nvPr userDrawn="true"/>
          </p:nvSpPr>
          <p:spPr bwMode="gray">
            <a:xfrm>
              <a:off x="1183864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5" name="Rechteck 404"/>
            <p:cNvSpPr/>
            <p:nvPr userDrawn="true"/>
          </p:nvSpPr>
          <p:spPr bwMode="gray">
            <a:xfrm>
              <a:off x="1183864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6" name="Rechteck 405"/>
            <p:cNvSpPr/>
            <p:nvPr userDrawn="true"/>
          </p:nvSpPr>
          <p:spPr bwMode="gray">
            <a:xfrm>
              <a:off x="1183864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7" name="Rechteck 406"/>
            <p:cNvSpPr/>
            <p:nvPr userDrawn="true"/>
          </p:nvSpPr>
          <p:spPr bwMode="gray">
            <a:xfrm>
              <a:off x="1183864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8" name="Rechteck 407"/>
            <p:cNvSpPr/>
            <p:nvPr userDrawn="true"/>
          </p:nvSpPr>
          <p:spPr bwMode="gray">
            <a:xfrm>
              <a:off x="1183864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9" name="Rechteck 408"/>
            <p:cNvSpPr/>
            <p:nvPr userDrawn="true"/>
          </p:nvSpPr>
          <p:spPr bwMode="gray">
            <a:xfrm>
              <a:off x="1183864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</p:grpSp>
      <p:sp>
        <p:nvSpPr>
          <p:cNvPr id="410" name="Freihandform: Form 409"/>
          <p:cNvSpPr/>
          <p:nvPr userDrawn="true"/>
        </p:nvSpPr>
        <p:spPr>
          <a:xfrm>
            <a:off x="911424" y="2060848"/>
            <a:ext cx="2892425" cy="2879303"/>
          </a:xfrm>
          <a:custGeom>
            <a:avLst/>
            <a:gdLst>
              <a:gd name="connsiteX0" fmla="*/ 0 w 2892425"/>
              <a:gd name="connsiteY0" fmla="*/ 0 h 2879303"/>
              <a:gd name="connsiteX1" fmla="*/ 2892425 w 2892425"/>
              <a:gd name="connsiteY1" fmla="*/ 0 h 2879303"/>
              <a:gd name="connsiteX2" fmla="*/ 2307742 w 2892425"/>
              <a:gd name="connsiteY2" fmla="*/ 2298575 h 2879303"/>
              <a:gd name="connsiteX3" fmla="*/ 0 w 2892425"/>
              <a:gd name="connsiteY3" fmla="*/ 2879303 h 287930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2425" h="2879303" fill="norm" stroke="true" extrusionOk="true">
                <a:moveTo>
                  <a:pt x="0" y="0"/>
                </a:moveTo>
                <a:lnTo>
                  <a:pt x="2892425" y="0"/>
                </a:lnTo>
                <a:lnTo>
                  <a:pt x="2307742" y="2298575"/>
                </a:lnTo>
                <a:lnTo>
                  <a:pt x="0" y="2879303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wrap="square" rtlCol="false">
            <a:noAutofit/>
          </a:bodyPr>
          <a:lstStyle/>
          <a:p>
            <a:pPr algn="ctr"/>
            <a:endParaRPr sz="1600" dirty="false" err="true" lang="en-GB"/>
          </a:p>
        </p:txBody>
      </p:sp>
      <p:sp>
        <p:nvSpPr>
          <p:cNvPr id="272" name="Number"/>
          <p:cNvSpPr>
            <a:spLocks noGrp="true"/>
          </p:cNvSpPr>
          <p:nvPr>
            <p:ph type="body" sz="quarter" idx="17" hasCustomPrompt="true"/>
          </p:nvPr>
        </p:nvSpPr>
        <p:spPr bwMode="gray">
          <a:xfrm>
            <a:off x="911424" y="2060849"/>
            <a:ext cx="2880320" cy="2880320"/>
          </a:xfrm>
          <a:custGeom>
            <a:avLst/>
            <a:gdLst>
              <a:gd name="connsiteX0" fmla="*/ 0 w 3022600"/>
              <a:gd name="connsiteY0" fmla="*/ 0 h 3024187"/>
              <a:gd name="connsiteX1" fmla="*/ 3022600 w 3022600"/>
              <a:gd name="connsiteY1" fmla="*/ 0 h 3024187"/>
              <a:gd name="connsiteX2" fmla="*/ 2517775 w 3022600"/>
              <a:gd name="connsiteY2" fmla="*/ 2520950 h 3024187"/>
              <a:gd name="connsiteX3" fmla="*/ 0 w 3022600"/>
              <a:gd name="connsiteY3" fmla="*/ 3024187 h 3024187"/>
              <a:gd name="connsiteX0" fmla="*/ 0 w 3022600"/>
              <a:gd name="connsiteY0" fmla="*/ 0 h 3024187"/>
              <a:gd name="connsiteX1" fmla="*/ 3022600 w 3022600"/>
              <a:gd name="connsiteY1" fmla="*/ 0 h 3024187"/>
              <a:gd name="connsiteX2" fmla="*/ 2315365 w 3022600"/>
              <a:gd name="connsiteY2" fmla="*/ 2398440 h 3024187"/>
              <a:gd name="connsiteX3" fmla="*/ 0 w 3022600"/>
              <a:gd name="connsiteY3" fmla="*/ 3024187 h 3024187"/>
              <a:gd name="connsiteX4" fmla="*/ 0 w 3022600"/>
              <a:gd name="connsiteY4" fmla="*/ 0 h 3024187"/>
              <a:gd name="connsiteX0" fmla="*/ 0 w 3022600"/>
              <a:gd name="connsiteY0" fmla="*/ 0 h 3024187"/>
              <a:gd name="connsiteX1" fmla="*/ 3022600 w 3022600"/>
              <a:gd name="connsiteY1" fmla="*/ 0 h 3024187"/>
              <a:gd name="connsiteX2" fmla="*/ 2417820 w 3022600"/>
              <a:gd name="connsiteY2" fmla="*/ 2420942 h 3024187"/>
              <a:gd name="connsiteX3" fmla="*/ 0 w 3022600"/>
              <a:gd name="connsiteY3" fmla="*/ 3024187 h 3024187"/>
              <a:gd name="connsiteX4" fmla="*/ 0 w 3022600"/>
              <a:gd name="connsiteY4" fmla="*/ 0 h 302418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2600" h="3024187" fill="norm" stroke="true" extrusionOk="true">
                <a:moveTo>
                  <a:pt x="0" y="0"/>
                </a:moveTo>
                <a:lnTo>
                  <a:pt x="3022600" y="0"/>
                </a:lnTo>
                <a:lnTo>
                  <a:pt x="2417820" y="2420942"/>
                </a:lnTo>
                <a:lnTo>
                  <a:pt x="0" y="3024187"/>
                </a:lnTo>
                <a:lnTo>
                  <a:pt x="0" y="0"/>
                </a:lnTo>
                <a:close/>
              </a:path>
            </a:pathLst>
          </a:custGeom>
          <a:solidFill>
            <a:srgbClr val="D2335F"/>
          </a:solidFill>
          <a:ln w="127">
            <a:solidFill>
              <a:srgbClr val="D2335F">
                <a:alpha val="0"/>
              </a:srgbClr>
            </a:solidFill>
          </a:ln>
        </p:spPr>
        <p:txBody>
          <a:bodyPr anchor="t" anchorCtr="false" lIns="216000" tIns="0" rIns="0" bIns="0" wrap="square">
            <a:noAutofit/>
          </a:bodyPr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6900" baseline="0">
                <a:solidFill>
                  <a:schemeClr val="tx1"/>
                </a:solidFill>
                <a:latin typeface="+mj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6900">
                <a:solidFill>
                  <a:schemeClr val="tx1"/>
                </a:solidFill>
                <a:latin typeface="+mj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6900">
                <a:solidFill>
                  <a:schemeClr val="tx1"/>
                </a:solidFill>
                <a:latin typeface="+mj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6900">
                <a:solidFill>
                  <a:schemeClr val="tx1"/>
                </a:solidFill>
                <a:latin typeface="+mj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6900">
                <a:solidFill>
                  <a:schemeClr val="tx1"/>
                </a:solidFill>
                <a:latin typeface="+mj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b="true" sz="6900">
                <a:solidFill>
                  <a:schemeClr val="tx1"/>
                </a:solidFill>
                <a:latin typeface="+mj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b="true" sz="6900">
                <a:solidFill>
                  <a:schemeClr val="tx1"/>
                </a:solidFill>
                <a:latin typeface="+mj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b="true" sz="6900">
                <a:solidFill>
                  <a:schemeClr val="tx1"/>
                </a:solidFill>
                <a:latin typeface="+mj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b="true" sz="6900">
                <a:solidFill>
                  <a:schemeClr val="tx1"/>
                </a:solidFill>
                <a:latin typeface="+mj-lt"/>
              </a:defRPr>
            </a:lvl9pPr>
          </a:lstStyle>
          <a:p>
            <a:r>
              <a:rPr dirty="false" lang="en-GB"/>
              <a:t>00</a:t>
            </a:r>
          </a:p>
        </p:txBody>
      </p:sp>
      <p:sp>
        <p:nvSpPr>
          <p:cNvPr id="2" name="Title"/>
          <p:cNvSpPr>
            <a:spLocks noGrp="true"/>
          </p:cNvSpPr>
          <p:nvPr userDrawn="true">
            <p:ph type="title" hasCustomPrompt="true"/>
          </p:nvPr>
        </p:nvSpPr>
        <p:spPr bwMode="gray">
          <a:xfrm>
            <a:off x="4727849" y="1989184"/>
            <a:ext cx="5040000" cy="1799856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tIns="36000" rIns="216000">
            <a:noAutofit/>
          </a:bodyPr>
          <a:lstStyle>
            <a:lvl1pPr>
              <a:lnSpc>
                <a:spcPct val="90000"/>
              </a:lnSpc>
              <a:defRPr sz="3000">
                <a:solidFill>
                  <a:schemeClr val="tx1"/>
                </a:solidFill>
              </a:defRPr>
            </a:lvl1pPr>
          </a:lstStyle>
          <a:p>
            <a:r>
              <a:rPr dirty="false" lang="en-GB"/>
              <a:t>Divider slide | Insert your headline in maximal three lines here</a:t>
            </a:r>
          </a:p>
        </p:txBody>
      </p:sp>
      <p:sp>
        <p:nvSpPr>
          <p:cNvPr id="11" name="Subtitle 2"/>
          <p:cNvSpPr>
            <a:spLocks noGrp="true"/>
          </p:cNvSpPr>
          <p:nvPr userDrawn="true">
            <p:ph type="subTitle" idx="1" hasCustomPrompt="true"/>
          </p:nvPr>
        </p:nvSpPr>
        <p:spPr bwMode="gray">
          <a:xfrm>
            <a:off x="4727848" y="3717033"/>
            <a:ext cx="5040000" cy="936104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9pPr>
          </a:lstStyle>
          <a:p>
            <a:r>
              <a:rPr dirty="false" lang="en-GB"/>
              <a:t>Insert here your subtitle</a:t>
            </a:r>
          </a:p>
        </p:txBody>
      </p:sp>
      <p:sp>
        <p:nvSpPr>
          <p:cNvPr id="271" name="Source"/>
          <p:cNvSpPr>
            <a:spLocks noGrp="true"/>
          </p:cNvSpPr>
          <p:nvPr>
            <p:ph type="body" sz="quarter" idx="13" hasCustomPrompt="true"/>
          </p:nvPr>
        </p:nvSpPr>
        <p:spPr bwMode="gray">
          <a:xfrm>
            <a:off x="1487488" y="6525000"/>
            <a:ext cx="9144512" cy="144000"/>
          </a:xfrm>
        </p:spPr>
        <p:txBody>
          <a:bodyPr anchor="b"/>
          <a:lstStyle>
            <a:lvl1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1pPr>
            <a:lvl2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2pPr>
            <a:lvl3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3pPr>
            <a:lvl4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4pPr>
            <a:lvl5pPr algn="l" marL="0" indent="0"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solidFill>
                  <a:schemeClr val="tx1"/>
                </a:solidFill>
                <a:latin typeface="+mn-lt"/>
              </a:defRPr>
            </a:lvl5pPr>
            <a:lvl6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6pPr>
            <a:lvl7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7pPr>
            <a:lvl8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8pPr>
            <a:lvl9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dirty="false" lang="en-GB"/>
              <a:t>Source, Footnote</a:t>
            </a:r>
          </a:p>
        </p:txBody>
      </p:sp>
      <p:sp>
        <p:nvSpPr>
          <p:cNvPr id="3" name="Datumsplatzhalter 2"/>
          <p:cNvSpPr>
            <a:spLocks noGrp="true"/>
          </p:cNvSpPr>
          <p:nvPr>
            <p:ph type="dt" sz="half" idx="18"/>
          </p:nvPr>
        </p:nvSpPr>
        <p:spPr/>
        <p:txBody>
          <a:bodyPr/>
          <a:lstStyle/>
          <a:p>
            <a:fld id="{C44821B7-D4DD-414A-8966-EE2313D8D949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4" name="Fußzeilenplatzhalter 3"/>
          <p:cNvSpPr>
            <a:spLocks noGrp="true"/>
          </p:cNvSpPr>
          <p:nvPr>
            <p:ph type="ftr" sz="quarter" idx="19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6" name="Foliennummernplatzhalter 5"/>
          <p:cNvSpPr>
            <a:spLocks noGrp="true"/>
          </p:cNvSpPr>
          <p:nvPr>
            <p:ph type="sldNum" sz="quarter" idx="20"/>
          </p:nvPr>
        </p:nvSpPr>
        <p:spPr/>
        <p:txBody>
          <a:bodyPr/>
          <a:lstStyle/>
          <a:p>
            <a:fld id="{0B5F69DB-BE1B-4BC0-9DFE-C6B7A3F2966B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Divider 3 | Pur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 userDrawn="true"/>
        </p:nvGrpSpPr>
        <p:grpSpPr>
          <a:xfrm>
            <a:off x="317360" y="1484784"/>
            <a:ext cx="11539280" cy="4626512"/>
            <a:chOff x="317360" y="1484784"/>
            <a:chExt cx="11539280" cy="4626512"/>
          </a:xfrm>
        </p:grpSpPr>
        <p:sp>
          <p:nvSpPr>
            <p:cNvPr id="12" name="Rechteck 11"/>
            <p:cNvSpPr/>
            <p:nvPr userDrawn="true"/>
          </p:nvSpPr>
          <p:spPr bwMode="gray">
            <a:xfrm>
              <a:off x="1126257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3" name="Rechteck 12"/>
            <p:cNvSpPr/>
            <p:nvPr userDrawn="true"/>
          </p:nvSpPr>
          <p:spPr bwMode="gray">
            <a:xfrm>
              <a:off x="1068651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" name="Rechteck 13"/>
            <p:cNvSpPr/>
            <p:nvPr userDrawn="true"/>
          </p:nvSpPr>
          <p:spPr bwMode="gray">
            <a:xfrm>
              <a:off x="1011044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5" name="Rechteck 14"/>
            <p:cNvSpPr/>
            <p:nvPr userDrawn="true"/>
          </p:nvSpPr>
          <p:spPr bwMode="gray">
            <a:xfrm>
              <a:off x="953438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" name="Rechteck 15"/>
            <p:cNvSpPr/>
            <p:nvPr userDrawn="true"/>
          </p:nvSpPr>
          <p:spPr bwMode="gray">
            <a:xfrm>
              <a:off x="895832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" name="Rechteck 16"/>
            <p:cNvSpPr/>
            <p:nvPr userDrawn="true"/>
          </p:nvSpPr>
          <p:spPr bwMode="gray">
            <a:xfrm>
              <a:off x="838225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" name="Rechteck 17"/>
            <p:cNvSpPr/>
            <p:nvPr userDrawn="true"/>
          </p:nvSpPr>
          <p:spPr bwMode="gray">
            <a:xfrm>
              <a:off x="780619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9" name="Rechteck 18"/>
            <p:cNvSpPr/>
            <p:nvPr userDrawn="true"/>
          </p:nvSpPr>
          <p:spPr bwMode="gray">
            <a:xfrm>
              <a:off x="723012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0" name="Rechteck 19"/>
            <p:cNvSpPr/>
            <p:nvPr userDrawn="true"/>
          </p:nvSpPr>
          <p:spPr bwMode="gray">
            <a:xfrm>
              <a:off x="665406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" name="Rechteck 20"/>
            <p:cNvSpPr/>
            <p:nvPr userDrawn="true"/>
          </p:nvSpPr>
          <p:spPr bwMode="gray">
            <a:xfrm>
              <a:off x="607800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" name="Rechteck 21"/>
            <p:cNvSpPr/>
            <p:nvPr userDrawn="true"/>
          </p:nvSpPr>
          <p:spPr bwMode="gray">
            <a:xfrm>
              <a:off x="550193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" name="Rechteck 22"/>
            <p:cNvSpPr/>
            <p:nvPr userDrawn="true"/>
          </p:nvSpPr>
          <p:spPr bwMode="gray">
            <a:xfrm>
              <a:off x="492587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" name="Rechteck 23"/>
            <p:cNvSpPr/>
            <p:nvPr userDrawn="true"/>
          </p:nvSpPr>
          <p:spPr bwMode="gray">
            <a:xfrm>
              <a:off x="434980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72" name="Rechteck 71"/>
            <p:cNvSpPr/>
            <p:nvPr userDrawn="true"/>
          </p:nvSpPr>
          <p:spPr bwMode="gray">
            <a:xfrm>
              <a:off x="377374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0" name="Rechteck 79"/>
            <p:cNvSpPr/>
            <p:nvPr userDrawn="true"/>
          </p:nvSpPr>
          <p:spPr bwMode="gray">
            <a:xfrm>
              <a:off x="319768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1" name="Rechteck 80"/>
            <p:cNvSpPr/>
            <p:nvPr userDrawn="true"/>
          </p:nvSpPr>
          <p:spPr bwMode="gray">
            <a:xfrm>
              <a:off x="262161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2" name="Rechteck 81"/>
            <p:cNvSpPr/>
            <p:nvPr userDrawn="true"/>
          </p:nvSpPr>
          <p:spPr bwMode="gray">
            <a:xfrm>
              <a:off x="204555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3" name="Rechteck 82"/>
            <p:cNvSpPr/>
            <p:nvPr userDrawn="true"/>
          </p:nvSpPr>
          <p:spPr bwMode="gray">
            <a:xfrm>
              <a:off x="146948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4" name="Rechteck 83"/>
            <p:cNvSpPr/>
            <p:nvPr userDrawn="true"/>
          </p:nvSpPr>
          <p:spPr bwMode="gray">
            <a:xfrm>
              <a:off x="89342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5" name="Rechteck 84"/>
            <p:cNvSpPr/>
            <p:nvPr userDrawn="true"/>
          </p:nvSpPr>
          <p:spPr bwMode="gray">
            <a:xfrm>
              <a:off x="31736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6" name="Rechteck 85"/>
            <p:cNvSpPr/>
            <p:nvPr userDrawn="true"/>
          </p:nvSpPr>
          <p:spPr bwMode="gray">
            <a:xfrm>
              <a:off x="1126257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7" name="Rechteck 86"/>
            <p:cNvSpPr/>
            <p:nvPr userDrawn="true"/>
          </p:nvSpPr>
          <p:spPr bwMode="gray">
            <a:xfrm>
              <a:off x="1068651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8" name="Rechteck 87"/>
            <p:cNvSpPr/>
            <p:nvPr userDrawn="true"/>
          </p:nvSpPr>
          <p:spPr bwMode="gray">
            <a:xfrm>
              <a:off x="1011044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9" name="Rechteck 88"/>
            <p:cNvSpPr/>
            <p:nvPr userDrawn="true"/>
          </p:nvSpPr>
          <p:spPr bwMode="gray">
            <a:xfrm>
              <a:off x="953438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5" name="Rechteck 94"/>
            <p:cNvSpPr/>
            <p:nvPr userDrawn="true"/>
          </p:nvSpPr>
          <p:spPr bwMode="gray">
            <a:xfrm>
              <a:off x="895832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6" name="Rechteck 95"/>
            <p:cNvSpPr/>
            <p:nvPr userDrawn="true"/>
          </p:nvSpPr>
          <p:spPr bwMode="gray">
            <a:xfrm>
              <a:off x="838225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7" name="Rechteck 96"/>
            <p:cNvSpPr/>
            <p:nvPr userDrawn="true"/>
          </p:nvSpPr>
          <p:spPr bwMode="gray">
            <a:xfrm>
              <a:off x="780619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8" name="Rechteck 97"/>
            <p:cNvSpPr/>
            <p:nvPr userDrawn="true"/>
          </p:nvSpPr>
          <p:spPr bwMode="gray">
            <a:xfrm>
              <a:off x="723012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9" name="Rechteck 98"/>
            <p:cNvSpPr/>
            <p:nvPr userDrawn="true"/>
          </p:nvSpPr>
          <p:spPr bwMode="gray">
            <a:xfrm>
              <a:off x="665406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00" name="Rechteck 99"/>
            <p:cNvSpPr/>
            <p:nvPr userDrawn="true"/>
          </p:nvSpPr>
          <p:spPr bwMode="gray">
            <a:xfrm>
              <a:off x="607800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18" name="Rechteck 117"/>
            <p:cNvSpPr/>
            <p:nvPr userDrawn="true"/>
          </p:nvSpPr>
          <p:spPr bwMode="gray">
            <a:xfrm>
              <a:off x="550193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19" name="Rechteck 118"/>
            <p:cNvSpPr/>
            <p:nvPr userDrawn="true"/>
          </p:nvSpPr>
          <p:spPr bwMode="gray">
            <a:xfrm>
              <a:off x="492587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0" name="Rechteck 119"/>
            <p:cNvSpPr/>
            <p:nvPr userDrawn="true"/>
          </p:nvSpPr>
          <p:spPr bwMode="gray">
            <a:xfrm>
              <a:off x="434980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1" name="Rechteck 120"/>
            <p:cNvSpPr/>
            <p:nvPr userDrawn="true"/>
          </p:nvSpPr>
          <p:spPr bwMode="gray">
            <a:xfrm>
              <a:off x="377374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2" name="Rechteck 121"/>
            <p:cNvSpPr/>
            <p:nvPr userDrawn="true"/>
          </p:nvSpPr>
          <p:spPr bwMode="gray">
            <a:xfrm>
              <a:off x="319768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3" name="Rechteck 122"/>
            <p:cNvSpPr/>
            <p:nvPr userDrawn="true"/>
          </p:nvSpPr>
          <p:spPr bwMode="gray">
            <a:xfrm>
              <a:off x="262161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1" name="Rechteck 140"/>
            <p:cNvSpPr/>
            <p:nvPr userDrawn="true"/>
          </p:nvSpPr>
          <p:spPr bwMode="gray">
            <a:xfrm>
              <a:off x="204555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2" name="Rechteck 141"/>
            <p:cNvSpPr/>
            <p:nvPr userDrawn="true"/>
          </p:nvSpPr>
          <p:spPr bwMode="gray">
            <a:xfrm>
              <a:off x="146948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3" name="Rechteck 142"/>
            <p:cNvSpPr/>
            <p:nvPr userDrawn="true"/>
          </p:nvSpPr>
          <p:spPr bwMode="gray">
            <a:xfrm>
              <a:off x="89342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4" name="Rechteck 143"/>
            <p:cNvSpPr/>
            <p:nvPr userDrawn="true"/>
          </p:nvSpPr>
          <p:spPr bwMode="gray">
            <a:xfrm>
              <a:off x="31736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5" name="Rechteck 144"/>
            <p:cNvSpPr/>
            <p:nvPr userDrawn="true"/>
          </p:nvSpPr>
          <p:spPr bwMode="gray">
            <a:xfrm>
              <a:off x="1126257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6" name="Rechteck 145"/>
            <p:cNvSpPr/>
            <p:nvPr userDrawn="true"/>
          </p:nvSpPr>
          <p:spPr bwMode="gray">
            <a:xfrm>
              <a:off x="1068651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4" name="Rechteck 163"/>
            <p:cNvSpPr/>
            <p:nvPr userDrawn="true"/>
          </p:nvSpPr>
          <p:spPr bwMode="gray">
            <a:xfrm>
              <a:off x="1011044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5" name="Rechteck 164"/>
            <p:cNvSpPr/>
            <p:nvPr userDrawn="true"/>
          </p:nvSpPr>
          <p:spPr bwMode="gray">
            <a:xfrm>
              <a:off x="953438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6" name="Rechteck 165"/>
            <p:cNvSpPr/>
            <p:nvPr userDrawn="true"/>
          </p:nvSpPr>
          <p:spPr bwMode="gray">
            <a:xfrm>
              <a:off x="895832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7" name="Rechteck 166"/>
            <p:cNvSpPr/>
            <p:nvPr userDrawn="true"/>
          </p:nvSpPr>
          <p:spPr bwMode="gray">
            <a:xfrm>
              <a:off x="838225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8" name="Rechteck 167"/>
            <p:cNvSpPr/>
            <p:nvPr userDrawn="true"/>
          </p:nvSpPr>
          <p:spPr bwMode="gray">
            <a:xfrm>
              <a:off x="780619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9" name="Rechteck 168"/>
            <p:cNvSpPr/>
            <p:nvPr userDrawn="true"/>
          </p:nvSpPr>
          <p:spPr bwMode="gray">
            <a:xfrm>
              <a:off x="723012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7" name="Rechteck 186"/>
            <p:cNvSpPr/>
            <p:nvPr userDrawn="true"/>
          </p:nvSpPr>
          <p:spPr bwMode="gray">
            <a:xfrm>
              <a:off x="665406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8" name="Rechteck 187"/>
            <p:cNvSpPr/>
            <p:nvPr userDrawn="true"/>
          </p:nvSpPr>
          <p:spPr bwMode="gray">
            <a:xfrm>
              <a:off x="607800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9" name="Rechteck 188"/>
            <p:cNvSpPr/>
            <p:nvPr userDrawn="true"/>
          </p:nvSpPr>
          <p:spPr bwMode="gray">
            <a:xfrm>
              <a:off x="550193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90" name="Rechteck 189"/>
            <p:cNvSpPr/>
            <p:nvPr userDrawn="true"/>
          </p:nvSpPr>
          <p:spPr bwMode="gray">
            <a:xfrm>
              <a:off x="492587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3" name="Rechteck 272"/>
            <p:cNvSpPr/>
            <p:nvPr userDrawn="true"/>
          </p:nvSpPr>
          <p:spPr bwMode="gray">
            <a:xfrm>
              <a:off x="434980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4" name="Rechteck 273"/>
            <p:cNvSpPr/>
            <p:nvPr userDrawn="true"/>
          </p:nvSpPr>
          <p:spPr bwMode="gray">
            <a:xfrm>
              <a:off x="377374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5" name="Rechteck 274"/>
            <p:cNvSpPr/>
            <p:nvPr userDrawn="true"/>
          </p:nvSpPr>
          <p:spPr bwMode="gray">
            <a:xfrm>
              <a:off x="319768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6" name="Rechteck 275"/>
            <p:cNvSpPr/>
            <p:nvPr userDrawn="true"/>
          </p:nvSpPr>
          <p:spPr bwMode="gray">
            <a:xfrm>
              <a:off x="262161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7" name="Rechteck 276"/>
            <p:cNvSpPr/>
            <p:nvPr userDrawn="true"/>
          </p:nvSpPr>
          <p:spPr bwMode="gray">
            <a:xfrm>
              <a:off x="204555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8" name="Rechteck 277"/>
            <p:cNvSpPr/>
            <p:nvPr userDrawn="true"/>
          </p:nvSpPr>
          <p:spPr bwMode="gray">
            <a:xfrm>
              <a:off x="146948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9" name="Rechteck 278"/>
            <p:cNvSpPr/>
            <p:nvPr userDrawn="true"/>
          </p:nvSpPr>
          <p:spPr bwMode="gray">
            <a:xfrm>
              <a:off x="89342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0" name="Rechteck 279"/>
            <p:cNvSpPr/>
            <p:nvPr userDrawn="true"/>
          </p:nvSpPr>
          <p:spPr bwMode="gray">
            <a:xfrm>
              <a:off x="31736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1" name="Rechteck 280"/>
            <p:cNvSpPr/>
            <p:nvPr userDrawn="true"/>
          </p:nvSpPr>
          <p:spPr bwMode="gray">
            <a:xfrm>
              <a:off x="1126257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2" name="Rechteck 281"/>
            <p:cNvSpPr/>
            <p:nvPr userDrawn="true"/>
          </p:nvSpPr>
          <p:spPr bwMode="gray">
            <a:xfrm>
              <a:off x="1068651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3" name="Rechteck 282"/>
            <p:cNvSpPr/>
            <p:nvPr userDrawn="true"/>
          </p:nvSpPr>
          <p:spPr bwMode="gray">
            <a:xfrm>
              <a:off x="1011044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4" name="Rechteck 283"/>
            <p:cNvSpPr/>
            <p:nvPr userDrawn="true"/>
          </p:nvSpPr>
          <p:spPr bwMode="gray">
            <a:xfrm>
              <a:off x="953438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5" name="Rechteck 284"/>
            <p:cNvSpPr/>
            <p:nvPr userDrawn="true"/>
          </p:nvSpPr>
          <p:spPr bwMode="gray">
            <a:xfrm>
              <a:off x="895832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6" name="Rechteck 285"/>
            <p:cNvSpPr/>
            <p:nvPr userDrawn="true"/>
          </p:nvSpPr>
          <p:spPr bwMode="gray">
            <a:xfrm>
              <a:off x="838225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7" name="Rechteck 286"/>
            <p:cNvSpPr/>
            <p:nvPr userDrawn="true"/>
          </p:nvSpPr>
          <p:spPr bwMode="gray">
            <a:xfrm>
              <a:off x="780619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8" name="Rechteck 287"/>
            <p:cNvSpPr/>
            <p:nvPr userDrawn="true"/>
          </p:nvSpPr>
          <p:spPr bwMode="gray">
            <a:xfrm>
              <a:off x="723012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9" name="Rechteck 288"/>
            <p:cNvSpPr/>
            <p:nvPr userDrawn="true"/>
          </p:nvSpPr>
          <p:spPr bwMode="gray">
            <a:xfrm>
              <a:off x="665406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0" name="Rechteck 289"/>
            <p:cNvSpPr/>
            <p:nvPr userDrawn="true"/>
          </p:nvSpPr>
          <p:spPr bwMode="gray">
            <a:xfrm>
              <a:off x="607800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1" name="Rechteck 290"/>
            <p:cNvSpPr/>
            <p:nvPr userDrawn="true"/>
          </p:nvSpPr>
          <p:spPr bwMode="gray">
            <a:xfrm>
              <a:off x="550193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2" name="Rechteck 291"/>
            <p:cNvSpPr/>
            <p:nvPr userDrawn="true"/>
          </p:nvSpPr>
          <p:spPr bwMode="gray">
            <a:xfrm>
              <a:off x="492587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3" name="Rechteck 292"/>
            <p:cNvSpPr/>
            <p:nvPr userDrawn="true"/>
          </p:nvSpPr>
          <p:spPr bwMode="gray">
            <a:xfrm>
              <a:off x="434980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4" name="Rechteck 293"/>
            <p:cNvSpPr/>
            <p:nvPr userDrawn="true"/>
          </p:nvSpPr>
          <p:spPr bwMode="gray">
            <a:xfrm>
              <a:off x="377374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5" name="Rechteck 294"/>
            <p:cNvSpPr/>
            <p:nvPr userDrawn="true"/>
          </p:nvSpPr>
          <p:spPr bwMode="gray">
            <a:xfrm>
              <a:off x="319768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6" name="Rechteck 295"/>
            <p:cNvSpPr/>
            <p:nvPr userDrawn="true"/>
          </p:nvSpPr>
          <p:spPr bwMode="gray">
            <a:xfrm>
              <a:off x="262161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7" name="Rechteck 296"/>
            <p:cNvSpPr/>
            <p:nvPr userDrawn="true"/>
          </p:nvSpPr>
          <p:spPr bwMode="gray">
            <a:xfrm>
              <a:off x="204555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8" name="Rechteck 297"/>
            <p:cNvSpPr/>
            <p:nvPr userDrawn="true"/>
          </p:nvSpPr>
          <p:spPr bwMode="gray">
            <a:xfrm>
              <a:off x="146948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9" name="Rechteck 298"/>
            <p:cNvSpPr/>
            <p:nvPr userDrawn="true"/>
          </p:nvSpPr>
          <p:spPr bwMode="gray">
            <a:xfrm>
              <a:off x="89342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0" name="Rechteck 299"/>
            <p:cNvSpPr/>
            <p:nvPr userDrawn="true"/>
          </p:nvSpPr>
          <p:spPr bwMode="gray">
            <a:xfrm>
              <a:off x="31736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1" name="Rechteck 300"/>
            <p:cNvSpPr/>
            <p:nvPr userDrawn="true"/>
          </p:nvSpPr>
          <p:spPr bwMode="gray">
            <a:xfrm>
              <a:off x="1126257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2" name="Rechteck 301"/>
            <p:cNvSpPr/>
            <p:nvPr userDrawn="true"/>
          </p:nvSpPr>
          <p:spPr bwMode="gray">
            <a:xfrm>
              <a:off x="1068651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3" name="Rechteck 302"/>
            <p:cNvSpPr/>
            <p:nvPr userDrawn="true"/>
          </p:nvSpPr>
          <p:spPr bwMode="gray">
            <a:xfrm>
              <a:off x="1011044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4" name="Rechteck 303"/>
            <p:cNvSpPr/>
            <p:nvPr userDrawn="true"/>
          </p:nvSpPr>
          <p:spPr bwMode="gray">
            <a:xfrm>
              <a:off x="953438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5" name="Rechteck 304"/>
            <p:cNvSpPr/>
            <p:nvPr userDrawn="true"/>
          </p:nvSpPr>
          <p:spPr bwMode="gray">
            <a:xfrm>
              <a:off x="895832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6" name="Rechteck 305"/>
            <p:cNvSpPr/>
            <p:nvPr userDrawn="true"/>
          </p:nvSpPr>
          <p:spPr bwMode="gray">
            <a:xfrm>
              <a:off x="838225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7" name="Rechteck 306"/>
            <p:cNvSpPr/>
            <p:nvPr userDrawn="true"/>
          </p:nvSpPr>
          <p:spPr bwMode="gray">
            <a:xfrm>
              <a:off x="780619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8" name="Rechteck 307"/>
            <p:cNvSpPr/>
            <p:nvPr userDrawn="true"/>
          </p:nvSpPr>
          <p:spPr bwMode="gray">
            <a:xfrm>
              <a:off x="723012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9" name="Rechteck 308"/>
            <p:cNvSpPr/>
            <p:nvPr userDrawn="true"/>
          </p:nvSpPr>
          <p:spPr bwMode="gray">
            <a:xfrm>
              <a:off x="665406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0" name="Rechteck 309"/>
            <p:cNvSpPr/>
            <p:nvPr userDrawn="true"/>
          </p:nvSpPr>
          <p:spPr bwMode="gray">
            <a:xfrm>
              <a:off x="607800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1" name="Rechteck 310"/>
            <p:cNvSpPr/>
            <p:nvPr userDrawn="true"/>
          </p:nvSpPr>
          <p:spPr bwMode="gray">
            <a:xfrm>
              <a:off x="550193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2" name="Rechteck 311"/>
            <p:cNvSpPr/>
            <p:nvPr userDrawn="true"/>
          </p:nvSpPr>
          <p:spPr bwMode="gray">
            <a:xfrm>
              <a:off x="492587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3" name="Rechteck 312"/>
            <p:cNvSpPr/>
            <p:nvPr userDrawn="true"/>
          </p:nvSpPr>
          <p:spPr bwMode="gray">
            <a:xfrm>
              <a:off x="434980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4" name="Rechteck 313"/>
            <p:cNvSpPr/>
            <p:nvPr userDrawn="true"/>
          </p:nvSpPr>
          <p:spPr bwMode="gray">
            <a:xfrm>
              <a:off x="377374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5" name="Rechteck 314"/>
            <p:cNvSpPr/>
            <p:nvPr userDrawn="true"/>
          </p:nvSpPr>
          <p:spPr bwMode="gray">
            <a:xfrm>
              <a:off x="319768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6" name="Rechteck 315"/>
            <p:cNvSpPr/>
            <p:nvPr userDrawn="true"/>
          </p:nvSpPr>
          <p:spPr bwMode="gray">
            <a:xfrm>
              <a:off x="262161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7" name="Rechteck 316"/>
            <p:cNvSpPr/>
            <p:nvPr userDrawn="true"/>
          </p:nvSpPr>
          <p:spPr bwMode="gray">
            <a:xfrm>
              <a:off x="204555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8" name="Rechteck 317"/>
            <p:cNvSpPr/>
            <p:nvPr userDrawn="true"/>
          </p:nvSpPr>
          <p:spPr bwMode="gray">
            <a:xfrm>
              <a:off x="146948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9" name="Rechteck 318"/>
            <p:cNvSpPr/>
            <p:nvPr userDrawn="true"/>
          </p:nvSpPr>
          <p:spPr bwMode="gray">
            <a:xfrm>
              <a:off x="89342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0" name="Rechteck 319"/>
            <p:cNvSpPr/>
            <p:nvPr userDrawn="true"/>
          </p:nvSpPr>
          <p:spPr bwMode="gray">
            <a:xfrm>
              <a:off x="31736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1" name="Rechteck 320"/>
            <p:cNvSpPr/>
            <p:nvPr userDrawn="true"/>
          </p:nvSpPr>
          <p:spPr bwMode="gray">
            <a:xfrm>
              <a:off x="1126257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2" name="Rechteck 321"/>
            <p:cNvSpPr/>
            <p:nvPr userDrawn="true"/>
          </p:nvSpPr>
          <p:spPr bwMode="gray">
            <a:xfrm>
              <a:off x="1068651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3" name="Rechteck 322"/>
            <p:cNvSpPr/>
            <p:nvPr userDrawn="true"/>
          </p:nvSpPr>
          <p:spPr bwMode="gray">
            <a:xfrm>
              <a:off x="1011044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4" name="Rechteck 323"/>
            <p:cNvSpPr/>
            <p:nvPr userDrawn="true"/>
          </p:nvSpPr>
          <p:spPr bwMode="gray">
            <a:xfrm>
              <a:off x="953438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5" name="Rechteck 324"/>
            <p:cNvSpPr/>
            <p:nvPr userDrawn="true"/>
          </p:nvSpPr>
          <p:spPr bwMode="gray">
            <a:xfrm>
              <a:off x="895832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6" name="Rechteck 325"/>
            <p:cNvSpPr/>
            <p:nvPr userDrawn="true"/>
          </p:nvSpPr>
          <p:spPr bwMode="gray">
            <a:xfrm>
              <a:off x="838225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7" name="Rechteck 326"/>
            <p:cNvSpPr/>
            <p:nvPr userDrawn="true"/>
          </p:nvSpPr>
          <p:spPr bwMode="gray">
            <a:xfrm>
              <a:off x="780619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8" name="Rechteck 327"/>
            <p:cNvSpPr/>
            <p:nvPr userDrawn="true"/>
          </p:nvSpPr>
          <p:spPr bwMode="gray">
            <a:xfrm>
              <a:off x="723012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9" name="Rechteck 328"/>
            <p:cNvSpPr/>
            <p:nvPr userDrawn="true"/>
          </p:nvSpPr>
          <p:spPr bwMode="gray">
            <a:xfrm>
              <a:off x="665406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0" name="Rechteck 329"/>
            <p:cNvSpPr/>
            <p:nvPr userDrawn="true"/>
          </p:nvSpPr>
          <p:spPr bwMode="gray">
            <a:xfrm>
              <a:off x="607800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1" name="Rechteck 330"/>
            <p:cNvSpPr/>
            <p:nvPr userDrawn="true"/>
          </p:nvSpPr>
          <p:spPr bwMode="gray">
            <a:xfrm>
              <a:off x="550193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2" name="Rechteck 331"/>
            <p:cNvSpPr/>
            <p:nvPr userDrawn="true"/>
          </p:nvSpPr>
          <p:spPr bwMode="gray">
            <a:xfrm>
              <a:off x="492587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3" name="Rechteck 332"/>
            <p:cNvSpPr/>
            <p:nvPr userDrawn="true"/>
          </p:nvSpPr>
          <p:spPr bwMode="gray">
            <a:xfrm>
              <a:off x="434980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4" name="Rechteck 333"/>
            <p:cNvSpPr/>
            <p:nvPr userDrawn="true"/>
          </p:nvSpPr>
          <p:spPr bwMode="gray">
            <a:xfrm>
              <a:off x="377374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5" name="Rechteck 334"/>
            <p:cNvSpPr/>
            <p:nvPr userDrawn="true"/>
          </p:nvSpPr>
          <p:spPr bwMode="gray">
            <a:xfrm>
              <a:off x="319768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6" name="Rechteck 335"/>
            <p:cNvSpPr/>
            <p:nvPr userDrawn="true"/>
          </p:nvSpPr>
          <p:spPr bwMode="gray">
            <a:xfrm>
              <a:off x="262161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7" name="Rechteck 336"/>
            <p:cNvSpPr/>
            <p:nvPr userDrawn="true"/>
          </p:nvSpPr>
          <p:spPr bwMode="gray">
            <a:xfrm>
              <a:off x="204555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8" name="Rechteck 337"/>
            <p:cNvSpPr/>
            <p:nvPr userDrawn="true"/>
          </p:nvSpPr>
          <p:spPr bwMode="gray">
            <a:xfrm>
              <a:off x="146948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9" name="Rechteck 338"/>
            <p:cNvSpPr/>
            <p:nvPr userDrawn="true"/>
          </p:nvSpPr>
          <p:spPr bwMode="gray">
            <a:xfrm>
              <a:off x="89342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0" name="Rechteck 339"/>
            <p:cNvSpPr/>
            <p:nvPr userDrawn="true"/>
          </p:nvSpPr>
          <p:spPr bwMode="gray">
            <a:xfrm>
              <a:off x="31736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1" name="Rechteck 340"/>
            <p:cNvSpPr/>
            <p:nvPr userDrawn="true"/>
          </p:nvSpPr>
          <p:spPr bwMode="gray">
            <a:xfrm>
              <a:off x="1126257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2" name="Rechteck 341"/>
            <p:cNvSpPr/>
            <p:nvPr userDrawn="true"/>
          </p:nvSpPr>
          <p:spPr bwMode="gray">
            <a:xfrm>
              <a:off x="1068651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3" name="Rechteck 342"/>
            <p:cNvSpPr/>
            <p:nvPr userDrawn="true"/>
          </p:nvSpPr>
          <p:spPr bwMode="gray">
            <a:xfrm>
              <a:off x="1011044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4" name="Rechteck 343"/>
            <p:cNvSpPr/>
            <p:nvPr userDrawn="true"/>
          </p:nvSpPr>
          <p:spPr bwMode="gray">
            <a:xfrm>
              <a:off x="953438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5" name="Rechteck 344"/>
            <p:cNvSpPr/>
            <p:nvPr userDrawn="true"/>
          </p:nvSpPr>
          <p:spPr bwMode="gray">
            <a:xfrm>
              <a:off x="895832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6" name="Rechteck 345"/>
            <p:cNvSpPr/>
            <p:nvPr userDrawn="true"/>
          </p:nvSpPr>
          <p:spPr bwMode="gray">
            <a:xfrm>
              <a:off x="838225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7" name="Rechteck 346"/>
            <p:cNvSpPr/>
            <p:nvPr userDrawn="true"/>
          </p:nvSpPr>
          <p:spPr bwMode="gray">
            <a:xfrm>
              <a:off x="780619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8" name="Rechteck 347"/>
            <p:cNvSpPr/>
            <p:nvPr userDrawn="true"/>
          </p:nvSpPr>
          <p:spPr bwMode="gray">
            <a:xfrm>
              <a:off x="723012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9" name="Rechteck 348"/>
            <p:cNvSpPr/>
            <p:nvPr userDrawn="true"/>
          </p:nvSpPr>
          <p:spPr bwMode="gray">
            <a:xfrm>
              <a:off x="665406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0" name="Rechteck 349"/>
            <p:cNvSpPr/>
            <p:nvPr userDrawn="true"/>
          </p:nvSpPr>
          <p:spPr bwMode="gray">
            <a:xfrm>
              <a:off x="607800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1" name="Rechteck 350"/>
            <p:cNvSpPr/>
            <p:nvPr userDrawn="true"/>
          </p:nvSpPr>
          <p:spPr bwMode="gray">
            <a:xfrm>
              <a:off x="550193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2" name="Rechteck 351"/>
            <p:cNvSpPr/>
            <p:nvPr userDrawn="true"/>
          </p:nvSpPr>
          <p:spPr bwMode="gray">
            <a:xfrm>
              <a:off x="492587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3" name="Rechteck 352"/>
            <p:cNvSpPr/>
            <p:nvPr userDrawn="true"/>
          </p:nvSpPr>
          <p:spPr bwMode="gray">
            <a:xfrm>
              <a:off x="434980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4" name="Rechteck 353"/>
            <p:cNvSpPr/>
            <p:nvPr userDrawn="true"/>
          </p:nvSpPr>
          <p:spPr bwMode="gray">
            <a:xfrm>
              <a:off x="377374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5" name="Rechteck 354"/>
            <p:cNvSpPr/>
            <p:nvPr userDrawn="true"/>
          </p:nvSpPr>
          <p:spPr bwMode="gray">
            <a:xfrm>
              <a:off x="319768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6" name="Rechteck 355"/>
            <p:cNvSpPr/>
            <p:nvPr userDrawn="true"/>
          </p:nvSpPr>
          <p:spPr bwMode="gray">
            <a:xfrm>
              <a:off x="262161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7" name="Rechteck 356"/>
            <p:cNvSpPr/>
            <p:nvPr userDrawn="true"/>
          </p:nvSpPr>
          <p:spPr bwMode="gray">
            <a:xfrm>
              <a:off x="204555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8" name="Rechteck 357"/>
            <p:cNvSpPr/>
            <p:nvPr userDrawn="true"/>
          </p:nvSpPr>
          <p:spPr bwMode="gray">
            <a:xfrm>
              <a:off x="146948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9" name="Rechteck 358"/>
            <p:cNvSpPr/>
            <p:nvPr userDrawn="true"/>
          </p:nvSpPr>
          <p:spPr bwMode="gray">
            <a:xfrm>
              <a:off x="89342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0" name="Rechteck 359"/>
            <p:cNvSpPr/>
            <p:nvPr userDrawn="true"/>
          </p:nvSpPr>
          <p:spPr bwMode="gray">
            <a:xfrm>
              <a:off x="31736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1" name="Rechteck 360"/>
            <p:cNvSpPr/>
            <p:nvPr userDrawn="true"/>
          </p:nvSpPr>
          <p:spPr bwMode="gray">
            <a:xfrm>
              <a:off x="1126257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2" name="Rechteck 361"/>
            <p:cNvSpPr/>
            <p:nvPr userDrawn="true"/>
          </p:nvSpPr>
          <p:spPr bwMode="gray">
            <a:xfrm>
              <a:off x="1068651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3" name="Rechteck 362"/>
            <p:cNvSpPr/>
            <p:nvPr userDrawn="true"/>
          </p:nvSpPr>
          <p:spPr bwMode="gray">
            <a:xfrm>
              <a:off x="1011044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4" name="Rechteck 363"/>
            <p:cNvSpPr/>
            <p:nvPr userDrawn="true"/>
          </p:nvSpPr>
          <p:spPr bwMode="gray">
            <a:xfrm>
              <a:off x="953438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5" name="Rechteck 364"/>
            <p:cNvSpPr/>
            <p:nvPr userDrawn="true"/>
          </p:nvSpPr>
          <p:spPr bwMode="gray">
            <a:xfrm>
              <a:off x="895832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6" name="Rechteck 365"/>
            <p:cNvSpPr/>
            <p:nvPr userDrawn="true"/>
          </p:nvSpPr>
          <p:spPr bwMode="gray">
            <a:xfrm>
              <a:off x="838225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7" name="Rechteck 366"/>
            <p:cNvSpPr/>
            <p:nvPr userDrawn="true"/>
          </p:nvSpPr>
          <p:spPr bwMode="gray">
            <a:xfrm>
              <a:off x="780619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8" name="Rechteck 367"/>
            <p:cNvSpPr/>
            <p:nvPr userDrawn="true"/>
          </p:nvSpPr>
          <p:spPr bwMode="gray">
            <a:xfrm>
              <a:off x="723012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9" name="Rechteck 368"/>
            <p:cNvSpPr/>
            <p:nvPr userDrawn="true"/>
          </p:nvSpPr>
          <p:spPr bwMode="gray">
            <a:xfrm>
              <a:off x="665406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0" name="Rechteck 369"/>
            <p:cNvSpPr/>
            <p:nvPr userDrawn="true"/>
          </p:nvSpPr>
          <p:spPr bwMode="gray">
            <a:xfrm>
              <a:off x="607800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1" name="Rechteck 370"/>
            <p:cNvSpPr/>
            <p:nvPr userDrawn="true"/>
          </p:nvSpPr>
          <p:spPr bwMode="gray">
            <a:xfrm>
              <a:off x="550193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2" name="Rechteck 371"/>
            <p:cNvSpPr/>
            <p:nvPr userDrawn="true"/>
          </p:nvSpPr>
          <p:spPr bwMode="gray">
            <a:xfrm>
              <a:off x="492587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3" name="Rechteck 372"/>
            <p:cNvSpPr/>
            <p:nvPr userDrawn="true"/>
          </p:nvSpPr>
          <p:spPr bwMode="gray">
            <a:xfrm>
              <a:off x="434980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4" name="Rechteck 373"/>
            <p:cNvSpPr/>
            <p:nvPr userDrawn="true"/>
          </p:nvSpPr>
          <p:spPr bwMode="gray">
            <a:xfrm>
              <a:off x="377374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5" name="Rechteck 374"/>
            <p:cNvSpPr/>
            <p:nvPr userDrawn="true"/>
          </p:nvSpPr>
          <p:spPr bwMode="gray">
            <a:xfrm>
              <a:off x="319768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6" name="Rechteck 375"/>
            <p:cNvSpPr/>
            <p:nvPr userDrawn="true"/>
          </p:nvSpPr>
          <p:spPr bwMode="gray">
            <a:xfrm>
              <a:off x="262161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7" name="Rechteck 376"/>
            <p:cNvSpPr/>
            <p:nvPr userDrawn="true"/>
          </p:nvSpPr>
          <p:spPr bwMode="gray">
            <a:xfrm>
              <a:off x="204555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8" name="Rechteck 377"/>
            <p:cNvSpPr/>
            <p:nvPr userDrawn="true"/>
          </p:nvSpPr>
          <p:spPr bwMode="gray">
            <a:xfrm>
              <a:off x="146948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9" name="Rechteck 378"/>
            <p:cNvSpPr/>
            <p:nvPr userDrawn="true"/>
          </p:nvSpPr>
          <p:spPr bwMode="gray">
            <a:xfrm>
              <a:off x="89342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0" name="Rechteck 379"/>
            <p:cNvSpPr/>
            <p:nvPr userDrawn="true"/>
          </p:nvSpPr>
          <p:spPr bwMode="gray">
            <a:xfrm>
              <a:off x="31736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1" name="Rechteck 380"/>
            <p:cNvSpPr/>
            <p:nvPr userDrawn="true"/>
          </p:nvSpPr>
          <p:spPr bwMode="gray">
            <a:xfrm>
              <a:off x="1126257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2" name="Rechteck 381"/>
            <p:cNvSpPr/>
            <p:nvPr userDrawn="true"/>
          </p:nvSpPr>
          <p:spPr bwMode="gray">
            <a:xfrm>
              <a:off x="1068651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3" name="Rechteck 382"/>
            <p:cNvSpPr/>
            <p:nvPr userDrawn="true"/>
          </p:nvSpPr>
          <p:spPr bwMode="gray">
            <a:xfrm>
              <a:off x="1011044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4" name="Rechteck 383"/>
            <p:cNvSpPr/>
            <p:nvPr userDrawn="true"/>
          </p:nvSpPr>
          <p:spPr bwMode="gray">
            <a:xfrm>
              <a:off x="953438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5" name="Rechteck 384"/>
            <p:cNvSpPr/>
            <p:nvPr userDrawn="true"/>
          </p:nvSpPr>
          <p:spPr bwMode="gray">
            <a:xfrm>
              <a:off x="895832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6" name="Rechteck 385"/>
            <p:cNvSpPr/>
            <p:nvPr userDrawn="true"/>
          </p:nvSpPr>
          <p:spPr bwMode="gray">
            <a:xfrm>
              <a:off x="838225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7" name="Rechteck 386"/>
            <p:cNvSpPr/>
            <p:nvPr userDrawn="true"/>
          </p:nvSpPr>
          <p:spPr bwMode="gray">
            <a:xfrm>
              <a:off x="780619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8" name="Rechteck 387"/>
            <p:cNvSpPr/>
            <p:nvPr userDrawn="true"/>
          </p:nvSpPr>
          <p:spPr bwMode="gray">
            <a:xfrm>
              <a:off x="723012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9" name="Rechteck 388"/>
            <p:cNvSpPr/>
            <p:nvPr userDrawn="true"/>
          </p:nvSpPr>
          <p:spPr bwMode="gray">
            <a:xfrm>
              <a:off x="665406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0" name="Rechteck 389"/>
            <p:cNvSpPr/>
            <p:nvPr userDrawn="true"/>
          </p:nvSpPr>
          <p:spPr bwMode="gray">
            <a:xfrm>
              <a:off x="607800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1" name="Rechteck 390"/>
            <p:cNvSpPr/>
            <p:nvPr userDrawn="true"/>
          </p:nvSpPr>
          <p:spPr bwMode="gray">
            <a:xfrm>
              <a:off x="550193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2" name="Rechteck 391"/>
            <p:cNvSpPr/>
            <p:nvPr userDrawn="true"/>
          </p:nvSpPr>
          <p:spPr bwMode="gray">
            <a:xfrm>
              <a:off x="492587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3" name="Rechteck 392"/>
            <p:cNvSpPr/>
            <p:nvPr userDrawn="true"/>
          </p:nvSpPr>
          <p:spPr bwMode="gray">
            <a:xfrm>
              <a:off x="434980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4" name="Rechteck 393"/>
            <p:cNvSpPr/>
            <p:nvPr userDrawn="true"/>
          </p:nvSpPr>
          <p:spPr bwMode="gray">
            <a:xfrm>
              <a:off x="377374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5" name="Rechteck 394"/>
            <p:cNvSpPr/>
            <p:nvPr userDrawn="true"/>
          </p:nvSpPr>
          <p:spPr bwMode="gray">
            <a:xfrm>
              <a:off x="319768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6" name="Rechteck 395"/>
            <p:cNvSpPr/>
            <p:nvPr userDrawn="true"/>
          </p:nvSpPr>
          <p:spPr bwMode="gray">
            <a:xfrm>
              <a:off x="262161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7" name="Rechteck 396"/>
            <p:cNvSpPr/>
            <p:nvPr userDrawn="true"/>
          </p:nvSpPr>
          <p:spPr bwMode="gray">
            <a:xfrm>
              <a:off x="204555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8" name="Rechteck 397"/>
            <p:cNvSpPr/>
            <p:nvPr userDrawn="true"/>
          </p:nvSpPr>
          <p:spPr bwMode="gray">
            <a:xfrm>
              <a:off x="146948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9" name="Rechteck 398"/>
            <p:cNvSpPr/>
            <p:nvPr userDrawn="true"/>
          </p:nvSpPr>
          <p:spPr bwMode="gray">
            <a:xfrm>
              <a:off x="89342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0" name="Rechteck 399"/>
            <p:cNvSpPr/>
            <p:nvPr userDrawn="true"/>
          </p:nvSpPr>
          <p:spPr bwMode="gray">
            <a:xfrm>
              <a:off x="31736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1" name="Rechteck 400"/>
            <p:cNvSpPr/>
            <p:nvPr userDrawn="true"/>
          </p:nvSpPr>
          <p:spPr bwMode="gray">
            <a:xfrm>
              <a:off x="1183864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2" name="Rechteck 401"/>
            <p:cNvSpPr/>
            <p:nvPr userDrawn="true"/>
          </p:nvSpPr>
          <p:spPr bwMode="gray">
            <a:xfrm>
              <a:off x="1183864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3" name="Rechteck 402"/>
            <p:cNvSpPr/>
            <p:nvPr userDrawn="true"/>
          </p:nvSpPr>
          <p:spPr bwMode="gray">
            <a:xfrm>
              <a:off x="1183864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4" name="Rechteck 403"/>
            <p:cNvSpPr/>
            <p:nvPr userDrawn="true"/>
          </p:nvSpPr>
          <p:spPr bwMode="gray">
            <a:xfrm>
              <a:off x="1183864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5" name="Rechteck 404"/>
            <p:cNvSpPr/>
            <p:nvPr userDrawn="true"/>
          </p:nvSpPr>
          <p:spPr bwMode="gray">
            <a:xfrm>
              <a:off x="1183864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6" name="Rechteck 405"/>
            <p:cNvSpPr/>
            <p:nvPr userDrawn="true"/>
          </p:nvSpPr>
          <p:spPr bwMode="gray">
            <a:xfrm>
              <a:off x="1183864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7" name="Rechteck 406"/>
            <p:cNvSpPr/>
            <p:nvPr userDrawn="true"/>
          </p:nvSpPr>
          <p:spPr bwMode="gray">
            <a:xfrm>
              <a:off x="1183864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8" name="Rechteck 407"/>
            <p:cNvSpPr/>
            <p:nvPr userDrawn="true"/>
          </p:nvSpPr>
          <p:spPr bwMode="gray">
            <a:xfrm>
              <a:off x="1183864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9" name="Rechteck 408"/>
            <p:cNvSpPr/>
            <p:nvPr userDrawn="true"/>
          </p:nvSpPr>
          <p:spPr bwMode="gray">
            <a:xfrm>
              <a:off x="1183864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</p:grpSp>
      <p:sp>
        <p:nvSpPr>
          <p:cNvPr id="410" name="Freihandform: Form 409"/>
          <p:cNvSpPr/>
          <p:nvPr userDrawn="true"/>
        </p:nvSpPr>
        <p:spPr>
          <a:xfrm>
            <a:off x="911424" y="2060848"/>
            <a:ext cx="2892425" cy="2879303"/>
          </a:xfrm>
          <a:custGeom>
            <a:avLst/>
            <a:gdLst>
              <a:gd name="connsiteX0" fmla="*/ 0 w 2892425"/>
              <a:gd name="connsiteY0" fmla="*/ 0 h 2879303"/>
              <a:gd name="connsiteX1" fmla="*/ 2892425 w 2892425"/>
              <a:gd name="connsiteY1" fmla="*/ 0 h 2879303"/>
              <a:gd name="connsiteX2" fmla="*/ 2307742 w 2892425"/>
              <a:gd name="connsiteY2" fmla="*/ 2298575 h 2879303"/>
              <a:gd name="connsiteX3" fmla="*/ 0 w 2892425"/>
              <a:gd name="connsiteY3" fmla="*/ 2879303 h 287930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2425" h="2879303" fill="norm" stroke="true" extrusionOk="true">
                <a:moveTo>
                  <a:pt x="0" y="0"/>
                </a:moveTo>
                <a:lnTo>
                  <a:pt x="2892425" y="0"/>
                </a:lnTo>
                <a:lnTo>
                  <a:pt x="2307742" y="2298575"/>
                </a:lnTo>
                <a:lnTo>
                  <a:pt x="0" y="2879303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wrap="square" rtlCol="false">
            <a:noAutofit/>
          </a:bodyPr>
          <a:lstStyle/>
          <a:p>
            <a:pPr algn="ctr"/>
            <a:endParaRPr sz="1600" dirty="false" err="true" lang="en-GB"/>
          </a:p>
        </p:txBody>
      </p:sp>
      <p:sp>
        <p:nvSpPr>
          <p:cNvPr id="272" name="Number"/>
          <p:cNvSpPr>
            <a:spLocks noGrp="true"/>
          </p:cNvSpPr>
          <p:nvPr>
            <p:ph type="body" sz="quarter" idx="17" hasCustomPrompt="true"/>
          </p:nvPr>
        </p:nvSpPr>
        <p:spPr bwMode="gray">
          <a:xfrm>
            <a:off x="911424" y="2060997"/>
            <a:ext cx="2880320" cy="2880171"/>
          </a:xfrm>
          <a:custGeom>
            <a:avLst/>
            <a:gdLst>
              <a:gd name="connsiteX0" fmla="*/ 0 w 3022600"/>
              <a:gd name="connsiteY0" fmla="*/ 0 h 3024187"/>
              <a:gd name="connsiteX1" fmla="*/ 3022600 w 3022600"/>
              <a:gd name="connsiteY1" fmla="*/ 0 h 3024187"/>
              <a:gd name="connsiteX2" fmla="*/ 2517775 w 3022600"/>
              <a:gd name="connsiteY2" fmla="*/ 2520950 h 3024187"/>
              <a:gd name="connsiteX3" fmla="*/ 0 w 3022600"/>
              <a:gd name="connsiteY3" fmla="*/ 3024187 h 3024187"/>
              <a:gd name="connsiteX0" fmla="*/ 0 w 3022600"/>
              <a:gd name="connsiteY0" fmla="*/ 0 h 3024187"/>
              <a:gd name="connsiteX1" fmla="*/ 3022600 w 3022600"/>
              <a:gd name="connsiteY1" fmla="*/ 0 h 3024187"/>
              <a:gd name="connsiteX2" fmla="*/ 2384501 w 3022600"/>
              <a:gd name="connsiteY2" fmla="*/ 2357596 h 3024187"/>
              <a:gd name="connsiteX3" fmla="*/ 0 w 3022600"/>
              <a:gd name="connsiteY3" fmla="*/ 3024187 h 3024187"/>
              <a:gd name="connsiteX4" fmla="*/ 0 w 3022600"/>
              <a:gd name="connsiteY4" fmla="*/ 0 h 3024187"/>
              <a:gd name="connsiteX0" fmla="*/ 0 w 3022600"/>
              <a:gd name="connsiteY0" fmla="*/ 0 h 3024187"/>
              <a:gd name="connsiteX1" fmla="*/ 3022600 w 3022600"/>
              <a:gd name="connsiteY1" fmla="*/ 0 h 3024187"/>
              <a:gd name="connsiteX2" fmla="*/ 2407824 w 3022600"/>
              <a:gd name="connsiteY2" fmla="*/ 2420937 h 3024187"/>
              <a:gd name="connsiteX3" fmla="*/ 0 w 3022600"/>
              <a:gd name="connsiteY3" fmla="*/ 3024187 h 3024187"/>
              <a:gd name="connsiteX4" fmla="*/ 0 w 3022600"/>
              <a:gd name="connsiteY4" fmla="*/ 0 h 302418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2600" h="3024187" fill="norm" stroke="true" extrusionOk="true">
                <a:moveTo>
                  <a:pt x="0" y="0"/>
                </a:moveTo>
                <a:lnTo>
                  <a:pt x="3022600" y="0"/>
                </a:lnTo>
                <a:lnTo>
                  <a:pt x="2407824" y="2420937"/>
                </a:lnTo>
                <a:lnTo>
                  <a:pt x="0" y="3024187"/>
                </a:lnTo>
                <a:lnTo>
                  <a:pt x="0" y="0"/>
                </a:lnTo>
                <a:close/>
              </a:path>
            </a:pathLst>
          </a:custGeom>
          <a:solidFill>
            <a:srgbClr val="7B4DB3"/>
          </a:solidFill>
          <a:ln w="127">
            <a:solidFill>
              <a:srgbClr val="7B4DB3">
                <a:alpha val="0"/>
              </a:srgbClr>
            </a:solidFill>
          </a:ln>
        </p:spPr>
        <p:txBody>
          <a:bodyPr anchor="t" anchorCtr="false" lIns="216000" tIns="0" rIns="0" bIns="0" wrap="square">
            <a:noAutofit/>
          </a:bodyPr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6900" baseline="0">
                <a:solidFill>
                  <a:schemeClr val="tx1"/>
                </a:solidFill>
                <a:latin typeface="+mj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6900">
                <a:solidFill>
                  <a:schemeClr val="tx1"/>
                </a:solidFill>
                <a:latin typeface="+mj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6900">
                <a:solidFill>
                  <a:schemeClr val="tx1"/>
                </a:solidFill>
                <a:latin typeface="+mj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6900">
                <a:solidFill>
                  <a:schemeClr val="tx1"/>
                </a:solidFill>
                <a:latin typeface="+mj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6900">
                <a:solidFill>
                  <a:schemeClr val="tx1"/>
                </a:solidFill>
                <a:latin typeface="+mj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b="true" sz="6900">
                <a:solidFill>
                  <a:schemeClr val="tx1"/>
                </a:solidFill>
                <a:latin typeface="+mj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b="true" sz="6900">
                <a:solidFill>
                  <a:schemeClr val="tx1"/>
                </a:solidFill>
                <a:latin typeface="+mj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b="true" sz="6900">
                <a:solidFill>
                  <a:schemeClr val="tx1"/>
                </a:solidFill>
                <a:latin typeface="+mj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b="true" sz="6900">
                <a:solidFill>
                  <a:schemeClr val="tx1"/>
                </a:solidFill>
                <a:latin typeface="+mj-lt"/>
              </a:defRPr>
            </a:lvl9pPr>
          </a:lstStyle>
          <a:p>
            <a:r>
              <a:rPr dirty="false" lang="en-GB"/>
              <a:t>00</a:t>
            </a:r>
          </a:p>
        </p:txBody>
      </p:sp>
      <p:sp>
        <p:nvSpPr>
          <p:cNvPr id="2" name="Title"/>
          <p:cNvSpPr>
            <a:spLocks noGrp="true"/>
          </p:cNvSpPr>
          <p:nvPr userDrawn="true">
            <p:ph type="title" hasCustomPrompt="true"/>
          </p:nvPr>
        </p:nvSpPr>
        <p:spPr bwMode="gray">
          <a:xfrm>
            <a:off x="4727849" y="1989184"/>
            <a:ext cx="5040000" cy="1799856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tIns="36000" rIns="216000">
            <a:noAutofit/>
          </a:bodyPr>
          <a:lstStyle>
            <a:lvl1pPr>
              <a:lnSpc>
                <a:spcPct val="90000"/>
              </a:lnSpc>
              <a:defRPr sz="3000">
                <a:solidFill>
                  <a:schemeClr val="tx1"/>
                </a:solidFill>
              </a:defRPr>
            </a:lvl1pPr>
          </a:lstStyle>
          <a:p>
            <a:r>
              <a:rPr dirty="false" lang="en-GB"/>
              <a:t>Divider slide | Insert your headline in maximal three lines here</a:t>
            </a:r>
          </a:p>
        </p:txBody>
      </p:sp>
      <p:sp>
        <p:nvSpPr>
          <p:cNvPr id="11" name="Subtitle 2"/>
          <p:cNvSpPr>
            <a:spLocks noGrp="true"/>
          </p:cNvSpPr>
          <p:nvPr userDrawn="true">
            <p:ph type="subTitle" idx="1" hasCustomPrompt="true"/>
          </p:nvPr>
        </p:nvSpPr>
        <p:spPr bwMode="gray">
          <a:xfrm>
            <a:off x="4727848" y="3717033"/>
            <a:ext cx="5040000" cy="936104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9pPr>
          </a:lstStyle>
          <a:p>
            <a:r>
              <a:rPr dirty="false" lang="en-GB"/>
              <a:t>Insert here your subtitle</a:t>
            </a:r>
          </a:p>
        </p:txBody>
      </p:sp>
      <p:sp>
        <p:nvSpPr>
          <p:cNvPr id="271" name="Source"/>
          <p:cNvSpPr>
            <a:spLocks noGrp="true"/>
          </p:cNvSpPr>
          <p:nvPr>
            <p:ph type="body" sz="quarter" idx="13" hasCustomPrompt="true"/>
          </p:nvPr>
        </p:nvSpPr>
        <p:spPr bwMode="gray">
          <a:xfrm>
            <a:off x="1487488" y="6525000"/>
            <a:ext cx="9144512" cy="144000"/>
          </a:xfrm>
        </p:spPr>
        <p:txBody>
          <a:bodyPr anchor="b"/>
          <a:lstStyle>
            <a:lvl1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1pPr>
            <a:lvl2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2pPr>
            <a:lvl3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3pPr>
            <a:lvl4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4pPr>
            <a:lvl5pPr algn="l" marL="0" indent="0"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solidFill>
                  <a:schemeClr val="tx1"/>
                </a:solidFill>
                <a:latin typeface="+mn-lt"/>
              </a:defRPr>
            </a:lvl5pPr>
            <a:lvl6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6pPr>
            <a:lvl7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7pPr>
            <a:lvl8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8pPr>
            <a:lvl9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dirty="false" lang="en-GB"/>
              <a:t>Source, Footnote</a:t>
            </a:r>
          </a:p>
        </p:txBody>
      </p:sp>
      <p:sp>
        <p:nvSpPr>
          <p:cNvPr id="3" name="Datumsplatzhalter 2"/>
          <p:cNvSpPr>
            <a:spLocks noGrp="true"/>
          </p:cNvSpPr>
          <p:nvPr>
            <p:ph type="dt" sz="half" idx="18"/>
          </p:nvPr>
        </p:nvSpPr>
        <p:spPr/>
        <p:txBody>
          <a:bodyPr/>
          <a:lstStyle/>
          <a:p>
            <a:fld id="{D1C122DC-025F-44F7-968A-60ADC679C715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4" name="Fußzeilenplatzhalter 3"/>
          <p:cNvSpPr>
            <a:spLocks noGrp="true"/>
          </p:cNvSpPr>
          <p:nvPr>
            <p:ph type="ftr" sz="quarter" idx="19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6" name="Foliennummernplatzhalter 5"/>
          <p:cNvSpPr>
            <a:spLocks noGrp="true"/>
          </p:cNvSpPr>
          <p:nvPr>
            <p:ph type="sldNum" sz="quarter" idx="20"/>
          </p:nvPr>
        </p:nvSpPr>
        <p:spPr/>
        <p:txBody>
          <a:bodyPr/>
          <a:lstStyle/>
          <a:p>
            <a:fld id="{D58ABF33-772D-4A59-91DB-AF75DBA0B8FB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Divider 3 | Petro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 userDrawn="true"/>
        </p:nvGrpSpPr>
        <p:grpSpPr>
          <a:xfrm>
            <a:off x="317360" y="1484784"/>
            <a:ext cx="11539280" cy="4626512"/>
            <a:chOff x="317360" y="1484784"/>
            <a:chExt cx="11539280" cy="4626512"/>
          </a:xfrm>
        </p:grpSpPr>
        <p:sp>
          <p:nvSpPr>
            <p:cNvPr id="12" name="Rechteck 11"/>
            <p:cNvSpPr/>
            <p:nvPr userDrawn="true"/>
          </p:nvSpPr>
          <p:spPr bwMode="gray">
            <a:xfrm>
              <a:off x="1126257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3" name="Rechteck 12"/>
            <p:cNvSpPr/>
            <p:nvPr userDrawn="true"/>
          </p:nvSpPr>
          <p:spPr bwMode="gray">
            <a:xfrm>
              <a:off x="1068651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" name="Rechteck 13"/>
            <p:cNvSpPr/>
            <p:nvPr userDrawn="true"/>
          </p:nvSpPr>
          <p:spPr bwMode="gray">
            <a:xfrm>
              <a:off x="1011044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5" name="Rechteck 14"/>
            <p:cNvSpPr/>
            <p:nvPr userDrawn="true"/>
          </p:nvSpPr>
          <p:spPr bwMode="gray">
            <a:xfrm>
              <a:off x="953438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" name="Rechteck 15"/>
            <p:cNvSpPr/>
            <p:nvPr userDrawn="true"/>
          </p:nvSpPr>
          <p:spPr bwMode="gray">
            <a:xfrm>
              <a:off x="895832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" name="Rechteck 16"/>
            <p:cNvSpPr/>
            <p:nvPr userDrawn="true"/>
          </p:nvSpPr>
          <p:spPr bwMode="gray">
            <a:xfrm>
              <a:off x="838225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" name="Rechteck 17"/>
            <p:cNvSpPr/>
            <p:nvPr userDrawn="true"/>
          </p:nvSpPr>
          <p:spPr bwMode="gray">
            <a:xfrm>
              <a:off x="780619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9" name="Rechteck 18"/>
            <p:cNvSpPr/>
            <p:nvPr userDrawn="true"/>
          </p:nvSpPr>
          <p:spPr bwMode="gray">
            <a:xfrm>
              <a:off x="723012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0" name="Rechteck 19"/>
            <p:cNvSpPr/>
            <p:nvPr userDrawn="true"/>
          </p:nvSpPr>
          <p:spPr bwMode="gray">
            <a:xfrm>
              <a:off x="665406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" name="Rechteck 20"/>
            <p:cNvSpPr/>
            <p:nvPr userDrawn="true"/>
          </p:nvSpPr>
          <p:spPr bwMode="gray">
            <a:xfrm>
              <a:off x="607800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" name="Rechteck 21"/>
            <p:cNvSpPr/>
            <p:nvPr userDrawn="true"/>
          </p:nvSpPr>
          <p:spPr bwMode="gray">
            <a:xfrm>
              <a:off x="550193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" name="Rechteck 22"/>
            <p:cNvSpPr/>
            <p:nvPr userDrawn="true"/>
          </p:nvSpPr>
          <p:spPr bwMode="gray">
            <a:xfrm>
              <a:off x="492587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" name="Rechteck 23"/>
            <p:cNvSpPr/>
            <p:nvPr userDrawn="true"/>
          </p:nvSpPr>
          <p:spPr bwMode="gray">
            <a:xfrm>
              <a:off x="434980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72" name="Rechteck 71"/>
            <p:cNvSpPr/>
            <p:nvPr userDrawn="true"/>
          </p:nvSpPr>
          <p:spPr bwMode="gray">
            <a:xfrm>
              <a:off x="377374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0" name="Rechteck 79"/>
            <p:cNvSpPr/>
            <p:nvPr userDrawn="true"/>
          </p:nvSpPr>
          <p:spPr bwMode="gray">
            <a:xfrm>
              <a:off x="319768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1" name="Rechteck 80"/>
            <p:cNvSpPr/>
            <p:nvPr userDrawn="true"/>
          </p:nvSpPr>
          <p:spPr bwMode="gray">
            <a:xfrm>
              <a:off x="262161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2" name="Rechteck 81"/>
            <p:cNvSpPr/>
            <p:nvPr userDrawn="true"/>
          </p:nvSpPr>
          <p:spPr bwMode="gray">
            <a:xfrm>
              <a:off x="204555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3" name="Rechteck 82"/>
            <p:cNvSpPr/>
            <p:nvPr userDrawn="true"/>
          </p:nvSpPr>
          <p:spPr bwMode="gray">
            <a:xfrm>
              <a:off x="146948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4" name="Rechteck 83"/>
            <p:cNvSpPr/>
            <p:nvPr userDrawn="true"/>
          </p:nvSpPr>
          <p:spPr bwMode="gray">
            <a:xfrm>
              <a:off x="89342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5" name="Rechteck 84"/>
            <p:cNvSpPr/>
            <p:nvPr userDrawn="true"/>
          </p:nvSpPr>
          <p:spPr bwMode="gray">
            <a:xfrm>
              <a:off x="31736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6" name="Rechteck 85"/>
            <p:cNvSpPr/>
            <p:nvPr userDrawn="true"/>
          </p:nvSpPr>
          <p:spPr bwMode="gray">
            <a:xfrm>
              <a:off x="1126257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7" name="Rechteck 86"/>
            <p:cNvSpPr/>
            <p:nvPr userDrawn="true"/>
          </p:nvSpPr>
          <p:spPr bwMode="gray">
            <a:xfrm>
              <a:off x="1068651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8" name="Rechteck 87"/>
            <p:cNvSpPr/>
            <p:nvPr userDrawn="true"/>
          </p:nvSpPr>
          <p:spPr bwMode="gray">
            <a:xfrm>
              <a:off x="1011044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9" name="Rechteck 88"/>
            <p:cNvSpPr/>
            <p:nvPr userDrawn="true"/>
          </p:nvSpPr>
          <p:spPr bwMode="gray">
            <a:xfrm>
              <a:off x="953438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5" name="Rechteck 94"/>
            <p:cNvSpPr/>
            <p:nvPr userDrawn="true"/>
          </p:nvSpPr>
          <p:spPr bwMode="gray">
            <a:xfrm>
              <a:off x="895832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6" name="Rechteck 95"/>
            <p:cNvSpPr/>
            <p:nvPr userDrawn="true"/>
          </p:nvSpPr>
          <p:spPr bwMode="gray">
            <a:xfrm>
              <a:off x="838225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7" name="Rechteck 96"/>
            <p:cNvSpPr/>
            <p:nvPr userDrawn="true"/>
          </p:nvSpPr>
          <p:spPr bwMode="gray">
            <a:xfrm>
              <a:off x="780619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8" name="Rechteck 97"/>
            <p:cNvSpPr/>
            <p:nvPr userDrawn="true"/>
          </p:nvSpPr>
          <p:spPr bwMode="gray">
            <a:xfrm>
              <a:off x="723012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9" name="Rechteck 98"/>
            <p:cNvSpPr/>
            <p:nvPr userDrawn="true"/>
          </p:nvSpPr>
          <p:spPr bwMode="gray">
            <a:xfrm>
              <a:off x="665406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00" name="Rechteck 99"/>
            <p:cNvSpPr/>
            <p:nvPr userDrawn="true"/>
          </p:nvSpPr>
          <p:spPr bwMode="gray">
            <a:xfrm>
              <a:off x="607800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18" name="Rechteck 117"/>
            <p:cNvSpPr/>
            <p:nvPr userDrawn="true"/>
          </p:nvSpPr>
          <p:spPr bwMode="gray">
            <a:xfrm>
              <a:off x="550193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19" name="Rechteck 118"/>
            <p:cNvSpPr/>
            <p:nvPr userDrawn="true"/>
          </p:nvSpPr>
          <p:spPr bwMode="gray">
            <a:xfrm>
              <a:off x="492587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0" name="Rechteck 119"/>
            <p:cNvSpPr/>
            <p:nvPr userDrawn="true"/>
          </p:nvSpPr>
          <p:spPr bwMode="gray">
            <a:xfrm>
              <a:off x="434980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1" name="Rechteck 120"/>
            <p:cNvSpPr/>
            <p:nvPr userDrawn="true"/>
          </p:nvSpPr>
          <p:spPr bwMode="gray">
            <a:xfrm>
              <a:off x="377374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2" name="Rechteck 121"/>
            <p:cNvSpPr/>
            <p:nvPr userDrawn="true"/>
          </p:nvSpPr>
          <p:spPr bwMode="gray">
            <a:xfrm>
              <a:off x="319768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3" name="Rechteck 122"/>
            <p:cNvSpPr/>
            <p:nvPr userDrawn="true"/>
          </p:nvSpPr>
          <p:spPr bwMode="gray">
            <a:xfrm>
              <a:off x="262161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1" name="Rechteck 140"/>
            <p:cNvSpPr/>
            <p:nvPr userDrawn="true"/>
          </p:nvSpPr>
          <p:spPr bwMode="gray">
            <a:xfrm>
              <a:off x="204555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2" name="Rechteck 141"/>
            <p:cNvSpPr/>
            <p:nvPr userDrawn="true"/>
          </p:nvSpPr>
          <p:spPr bwMode="gray">
            <a:xfrm>
              <a:off x="146948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3" name="Rechteck 142"/>
            <p:cNvSpPr/>
            <p:nvPr userDrawn="true"/>
          </p:nvSpPr>
          <p:spPr bwMode="gray">
            <a:xfrm>
              <a:off x="89342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4" name="Rechteck 143"/>
            <p:cNvSpPr/>
            <p:nvPr userDrawn="true"/>
          </p:nvSpPr>
          <p:spPr bwMode="gray">
            <a:xfrm>
              <a:off x="31736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5" name="Rechteck 144"/>
            <p:cNvSpPr/>
            <p:nvPr userDrawn="true"/>
          </p:nvSpPr>
          <p:spPr bwMode="gray">
            <a:xfrm>
              <a:off x="1126257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6" name="Rechteck 145"/>
            <p:cNvSpPr/>
            <p:nvPr userDrawn="true"/>
          </p:nvSpPr>
          <p:spPr bwMode="gray">
            <a:xfrm>
              <a:off x="1068651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4" name="Rechteck 163"/>
            <p:cNvSpPr/>
            <p:nvPr userDrawn="true"/>
          </p:nvSpPr>
          <p:spPr bwMode="gray">
            <a:xfrm>
              <a:off x="1011044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5" name="Rechteck 164"/>
            <p:cNvSpPr/>
            <p:nvPr userDrawn="true"/>
          </p:nvSpPr>
          <p:spPr bwMode="gray">
            <a:xfrm>
              <a:off x="953438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6" name="Rechteck 165"/>
            <p:cNvSpPr/>
            <p:nvPr userDrawn="true"/>
          </p:nvSpPr>
          <p:spPr bwMode="gray">
            <a:xfrm>
              <a:off x="895832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7" name="Rechteck 166"/>
            <p:cNvSpPr/>
            <p:nvPr userDrawn="true"/>
          </p:nvSpPr>
          <p:spPr bwMode="gray">
            <a:xfrm>
              <a:off x="838225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8" name="Rechteck 167"/>
            <p:cNvSpPr/>
            <p:nvPr userDrawn="true"/>
          </p:nvSpPr>
          <p:spPr bwMode="gray">
            <a:xfrm>
              <a:off x="780619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9" name="Rechteck 168"/>
            <p:cNvSpPr/>
            <p:nvPr userDrawn="true"/>
          </p:nvSpPr>
          <p:spPr bwMode="gray">
            <a:xfrm>
              <a:off x="723012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7" name="Rechteck 186"/>
            <p:cNvSpPr/>
            <p:nvPr userDrawn="true"/>
          </p:nvSpPr>
          <p:spPr bwMode="gray">
            <a:xfrm>
              <a:off x="665406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8" name="Rechteck 187"/>
            <p:cNvSpPr/>
            <p:nvPr userDrawn="true"/>
          </p:nvSpPr>
          <p:spPr bwMode="gray">
            <a:xfrm>
              <a:off x="607800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9" name="Rechteck 188"/>
            <p:cNvSpPr/>
            <p:nvPr userDrawn="true"/>
          </p:nvSpPr>
          <p:spPr bwMode="gray">
            <a:xfrm>
              <a:off x="550193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90" name="Rechteck 189"/>
            <p:cNvSpPr/>
            <p:nvPr userDrawn="true"/>
          </p:nvSpPr>
          <p:spPr bwMode="gray">
            <a:xfrm>
              <a:off x="492587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3" name="Rechteck 272"/>
            <p:cNvSpPr/>
            <p:nvPr userDrawn="true"/>
          </p:nvSpPr>
          <p:spPr bwMode="gray">
            <a:xfrm>
              <a:off x="434980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4" name="Rechteck 273"/>
            <p:cNvSpPr/>
            <p:nvPr userDrawn="true"/>
          </p:nvSpPr>
          <p:spPr bwMode="gray">
            <a:xfrm>
              <a:off x="377374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5" name="Rechteck 274"/>
            <p:cNvSpPr/>
            <p:nvPr userDrawn="true"/>
          </p:nvSpPr>
          <p:spPr bwMode="gray">
            <a:xfrm>
              <a:off x="319768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6" name="Rechteck 275"/>
            <p:cNvSpPr/>
            <p:nvPr userDrawn="true"/>
          </p:nvSpPr>
          <p:spPr bwMode="gray">
            <a:xfrm>
              <a:off x="262161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7" name="Rechteck 276"/>
            <p:cNvSpPr/>
            <p:nvPr userDrawn="true"/>
          </p:nvSpPr>
          <p:spPr bwMode="gray">
            <a:xfrm>
              <a:off x="204555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8" name="Rechteck 277"/>
            <p:cNvSpPr/>
            <p:nvPr userDrawn="true"/>
          </p:nvSpPr>
          <p:spPr bwMode="gray">
            <a:xfrm>
              <a:off x="146948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9" name="Rechteck 278"/>
            <p:cNvSpPr/>
            <p:nvPr userDrawn="true"/>
          </p:nvSpPr>
          <p:spPr bwMode="gray">
            <a:xfrm>
              <a:off x="89342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0" name="Rechteck 279"/>
            <p:cNvSpPr/>
            <p:nvPr userDrawn="true"/>
          </p:nvSpPr>
          <p:spPr bwMode="gray">
            <a:xfrm>
              <a:off x="31736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1" name="Rechteck 280"/>
            <p:cNvSpPr/>
            <p:nvPr userDrawn="true"/>
          </p:nvSpPr>
          <p:spPr bwMode="gray">
            <a:xfrm>
              <a:off x="1126257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2" name="Rechteck 281"/>
            <p:cNvSpPr/>
            <p:nvPr userDrawn="true"/>
          </p:nvSpPr>
          <p:spPr bwMode="gray">
            <a:xfrm>
              <a:off x="1068651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3" name="Rechteck 282"/>
            <p:cNvSpPr/>
            <p:nvPr userDrawn="true"/>
          </p:nvSpPr>
          <p:spPr bwMode="gray">
            <a:xfrm>
              <a:off x="1011044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4" name="Rechteck 283"/>
            <p:cNvSpPr/>
            <p:nvPr userDrawn="true"/>
          </p:nvSpPr>
          <p:spPr bwMode="gray">
            <a:xfrm>
              <a:off x="953438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5" name="Rechteck 284"/>
            <p:cNvSpPr/>
            <p:nvPr userDrawn="true"/>
          </p:nvSpPr>
          <p:spPr bwMode="gray">
            <a:xfrm>
              <a:off x="895832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6" name="Rechteck 285"/>
            <p:cNvSpPr/>
            <p:nvPr userDrawn="true"/>
          </p:nvSpPr>
          <p:spPr bwMode="gray">
            <a:xfrm>
              <a:off x="838225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7" name="Rechteck 286"/>
            <p:cNvSpPr/>
            <p:nvPr userDrawn="true"/>
          </p:nvSpPr>
          <p:spPr bwMode="gray">
            <a:xfrm>
              <a:off x="780619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8" name="Rechteck 287"/>
            <p:cNvSpPr/>
            <p:nvPr userDrawn="true"/>
          </p:nvSpPr>
          <p:spPr bwMode="gray">
            <a:xfrm>
              <a:off x="723012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9" name="Rechteck 288"/>
            <p:cNvSpPr/>
            <p:nvPr userDrawn="true"/>
          </p:nvSpPr>
          <p:spPr bwMode="gray">
            <a:xfrm>
              <a:off x="665406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0" name="Rechteck 289"/>
            <p:cNvSpPr/>
            <p:nvPr userDrawn="true"/>
          </p:nvSpPr>
          <p:spPr bwMode="gray">
            <a:xfrm>
              <a:off x="607800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1" name="Rechteck 290"/>
            <p:cNvSpPr/>
            <p:nvPr userDrawn="true"/>
          </p:nvSpPr>
          <p:spPr bwMode="gray">
            <a:xfrm>
              <a:off x="550193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2" name="Rechteck 291"/>
            <p:cNvSpPr/>
            <p:nvPr userDrawn="true"/>
          </p:nvSpPr>
          <p:spPr bwMode="gray">
            <a:xfrm>
              <a:off x="492587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3" name="Rechteck 292"/>
            <p:cNvSpPr/>
            <p:nvPr userDrawn="true"/>
          </p:nvSpPr>
          <p:spPr bwMode="gray">
            <a:xfrm>
              <a:off x="434980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4" name="Rechteck 293"/>
            <p:cNvSpPr/>
            <p:nvPr userDrawn="true"/>
          </p:nvSpPr>
          <p:spPr bwMode="gray">
            <a:xfrm>
              <a:off x="377374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5" name="Rechteck 294"/>
            <p:cNvSpPr/>
            <p:nvPr userDrawn="true"/>
          </p:nvSpPr>
          <p:spPr bwMode="gray">
            <a:xfrm>
              <a:off x="319768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6" name="Rechteck 295"/>
            <p:cNvSpPr/>
            <p:nvPr userDrawn="true"/>
          </p:nvSpPr>
          <p:spPr bwMode="gray">
            <a:xfrm>
              <a:off x="262161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7" name="Rechteck 296"/>
            <p:cNvSpPr/>
            <p:nvPr userDrawn="true"/>
          </p:nvSpPr>
          <p:spPr bwMode="gray">
            <a:xfrm>
              <a:off x="204555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8" name="Rechteck 297"/>
            <p:cNvSpPr/>
            <p:nvPr userDrawn="true"/>
          </p:nvSpPr>
          <p:spPr bwMode="gray">
            <a:xfrm>
              <a:off x="146948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9" name="Rechteck 298"/>
            <p:cNvSpPr/>
            <p:nvPr userDrawn="true"/>
          </p:nvSpPr>
          <p:spPr bwMode="gray">
            <a:xfrm>
              <a:off x="89342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0" name="Rechteck 299"/>
            <p:cNvSpPr/>
            <p:nvPr userDrawn="true"/>
          </p:nvSpPr>
          <p:spPr bwMode="gray">
            <a:xfrm>
              <a:off x="31736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1" name="Rechteck 300"/>
            <p:cNvSpPr/>
            <p:nvPr userDrawn="true"/>
          </p:nvSpPr>
          <p:spPr bwMode="gray">
            <a:xfrm>
              <a:off x="1126257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2" name="Rechteck 301"/>
            <p:cNvSpPr/>
            <p:nvPr userDrawn="true"/>
          </p:nvSpPr>
          <p:spPr bwMode="gray">
            <a:xfrm>
              <a:off x="1068651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3" name="Rechteck 302"/>
            <p:cNvSpPr/>
            <p:nvPr userDrawn="true"/>
          </p:nvSpPr>
          <p:spPr bwMode="gray">
            <a:xfrm>
              <a:off x="1011044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4" name="Rechteck 303"/>
            <p:cNvSpPr/>
            <p:nvPr userDrawn="true"/>
          </p:nvSpPr>
          <p:spPr bwMode="gray">
            <a:xfrm>
              <a:off x="953438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5" name="Rechteck 304"/>
            <p:cNvSpPr/>
            <p:nvPr userDrawn="true"/>
          </p:nvSpPr>
          <p:spPr bwMode="gray">
            <a:xfrm>
              <a:off x="895832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6" name="Rechteck 305"/>
            <p:cNvSpPr/>
            <p:nvPr userDrawn="true"/>
          </p:nvSpPr>
          <p:spPr bwMode="gray">
            <a:xfrm>
              <a:off x="838225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7" name="Rechteck 306"/>
            <p:cNvSpPr/>
            <p:nvPr userDrawn="true"/>
          </p:nvSpPr>
          <p:spPr bwMode="gray">
            <a:xfrm>
              <a:off x="780619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8" name="Rechteck 307"/>
            <p:cNvSpPr/>
            <p:nvPr userDrawn="true"/>
          </p:nvSpPr>
          <p:spPr bwMode="gray">
            <a:xfrm>
              <a:off x="723012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9" name="Rechteck 308"/>
            <p:cNvSpPr/>
            <p:nvPr userDrawn="true"/>
          </p:nvSpPr>
          <p:spPr bwMode="gray">
            <a:xfrm>
              <a:off x="665406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0" name="Rechteck 309"/>
            <p:cNvSpPr/>
            <p:nvPr userDrawn="true"/>
          </p:nvSpPr>
          <p:spPr bwMode="gray">
            <a:xfrm>
              <a:off x="607800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1" name="Rechteck 310"/>
            <p:cNvSpPr/>
            <p:nvPr userDrawn="true"/>
          </p:nvSpPr>
          <p:spPr bwMode="gray">
            <a:xfrm>
              <a:off x="550193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2" name="Rechteck 311"/>
            <p:cNvSpPr/>
            <p:nvPr userDrawn="true"/>
          </p:nvSpPr>
          <p:spPr bwMode="gray">
            <a:xfrm>
              <a:off x="492587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3" name="Rechteck 312"/>
            <p:cNvSpPr/>
            <p:nvPr userDrawn="true"/>
          </p:nvSpPr>
          <p:spPr bwMode="gray">
            <a:xfrm>
              <a:off x="434980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4" name="Rechteck 313"/>
            <p:cNvSpPr/>
            <p:nvPr userDrawn="true"/>
          </p:nvSpPr>
          <p:spPr bwMode="gray">
            <a:xfrm>
              <a:off x="377374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5" name="Rechteck 314"/>
            <p:cNvSpPr/>
            <p:nvPr userDrawn="true"/>
          </p:nvSpPr>
          <p:spPr bwMode="gray">
            <a:xfrm>
              <a:off x="319768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6" name="Rechteck 315"/>
            <p:cNvSpPr/>
            <p:nvPr userDrawn="true"/>
          </p:nvSpPr>
          <p:spPr bwMode="gray">
            <a:xfrm>
              <a:off x="262161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7" name="Rechteck 316"/>
            <p:cNvSpPr/>
            <p:nvPr userDrawn="true"/>
          </p:nvSpPr>
          <p:spPr bwMode="gray">
            <a:xfrm>
              <a:off x="204555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8" name="Rechteck 317"/>
            <p:cNvSpPr/>
            <p:nvPr userDrawn="true"/>
          </p:nvSpPr>
          <p:spPr bwMode="gray">
            <a:xfrm>
              <a:off x="146948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9" name="Rechteck 318"/>
            <p:cNvSpPr/>
            <p:nvPr userDrawn="true"/>
          </p:nvSpPr>
          <p:spPr bwMode="gray">
            <a:xfrm>
              <a:off x="89342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0" name="Rechteck 319"/>
            <p:cNvSpPr/>
            <p:nvPr userDrawn="true"/>
          </p:nvSpPr>
          <p:spPr bwMode="gray">
            <a:xfrm>
              <a:off x="31736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1" name="Rechteck 320"/>
            <p:cNvSpPr/>
            <p:nvPr userDrawn="true"/>
          </p:nvSpPr>
          <p:spPr bwMode="gray">
            <a:xfrm>
              <a:off x="1126257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2" name="Rechteck 321"/>
            <p:cNvSpPr/>
            <p:nvPr userDrawn="true"/>
          </p:nvSpPr>
          <p:spPr bwMode="gray">
            <a:xfrm>
              <a:off x="1068651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3" name="Rechteck 322"/>
            <p:cNvSpPr/>
            <p:nvPr userDrawn="true"/>
          </p:nvSpPr>
          <p:spPr bwMode="gray">
            <a:xfrm>
              <a:off x="1011044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4" name="Rechteck 323"/>
            <p:cNvSpPr/>
            <p:nvPr userDrawn="true"/>
          </p:nvSpPr>
          <p:spPr bwMode="gray">
            <a:xfrm>
              <a:off x="953438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5" name="Rechteck 324"/>
            <p:cNvSpPr/>
            <p:nvPr userDrawn="true"/>
          </p:nvSpPr>
          <p:spPr bwMode="gray">
            <a:xfrm>
              <a:off x="895832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6" name="Rechteck 325"/>
            <p:cNvSpPr/>
            <p:nvPr userDrawn="true"/>
          </p:nvSpPr>
          <p:spPr bwMode="gray">
            <a:xfrm>
              <a:off x="838225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7" name="Rechteck 326"/>
            <p:cNvSpPr/>
            <p:nvPr userDrawn="true"/>
          </p:nvSpPr>
          <p:spPr bwMode="gray">
            <a:xfrm>
              <a:off x="780619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8" name="Rechteck 327"/>
            <p:cNvSpPr/>
            <p:nvPr userDrawn="true"/>
          </p:nvSpPr>
          <p:spPr bwMode="gray">
            <a:xfrm>
              <a:off x="723012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9" name="Rechteck 328"/>
            <p:cNvSpPr/>
            <p:nvPr userDrawn="true"/>
          </p:nvSpPr>
          <p:spPr bwMode="gray">
            <a:xfrm>
              <a:off x="665406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0" name="Rechteck 329"/>
            <p:cNvSpPr/>
            <p:nvPr userDrawn="true"/>
          </p:nvSpPr>
          <p:spPr bwMode="gray">
            <a:xfrm>
              <a:off x="607800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1" name="Rechteck 330"/>
            <p:cNvSpPr/>
            <p:nvPr userDrawn="true"/>
          </p:nvSpPr>
          <p:spPr bwMode="gray">
            <a:xfrm>
              <a:off x="550193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2" name="Rechteck 331"/>
            <p:cNvSpPr/>
            <p:nvPr userDrawn="true"/>
          </p:nvSpPr>
          <p:spPr bwMode="gray">
            <a:xfrm>
              <a:off x="492587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3" name="Rechteck 332"/>
            <p:cNvSpPr/>
            <p:nvPr userDrawn="true"/>
          </p:nvSpPr>
          <p:spPr bwMode="gray">
            <a:xfrm>
              <a:off x="434980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4" name="Rechteck 333"/>
            <p:cNvSpPr/>
            <p:nvPr userDrawn="true"/>
          </p:nvSpPr>
          <p:spPr bwMode="gray">
            <a:xfrm>
              <a:off x="377374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5" name="Rechteck 334"/>
            <p:cNvSpPr/>
            <p:nvPr userDrawn="true"/>
          </p:nvSpPr>
          <p:spPr bwMode="gray">
            <a:xfrm>
              <a:off x="319768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6" name="Rechteck 335"/>
            <p:cNvSpPr/>
            <p:nvPr userDrawn="true"/>
          </p:nvSpPr>
          <p:spPr bwMode="gray">
            <a:xfrm>
              <a:off x="262161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7" name="Rechteck 336"/>
            <p:cNvSpPr/>
            <p:nvPr userDrawn="true"/>
          </p:nvSpPr>
          <p:spPr bwMode="gray">
            <a:xfrm>
              <a:off x="204555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8" name="Rechteck 337"/>
            <p:cNvSpPr/>
            <p:nvPr userDrawn="true"/>
          </p:nvSpPr>
          <p:spPr bwMode="gray">
            <a:xfrm>
              <a:off x="146948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9" name="Rechteck 338"/>
            <p:cNvSpPr/>
            <p:nvPr userDrawn="true"/>
          </p:nvSpPr>
          <p:spPr bwMode="gray">
            <a:xfrm>
              <a:off x="89342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0" name="Rechteck 339"/>
            <p:cNvSpPr/>
            <p:nvPr userDrawn="true"/>
          </p:nvSpPr>
          <p:spPr bwMode="gray">
            <a:xfrm>
              <a:off x="31736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1" name="Rechteck 340"/>
            <p:cNvSpPr/>
            <p:nvPr userDrawn="true"/>
          </p:nvSpPr>
          <p:spPr bwMode="gray">
            <a:xfrm>
              <a:off x="1126257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2" name="Rechteck 341"/>
            <p:cNvSpPr/>
            <p:nvPr userDrawn="true"/>
          </p:nvSpPr>
          <p:spPr bwMode="gray">
            <a:xfrm>
              <a:off x="1068651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3" name="Rechteck 342"/>
            <p:cNvSpPr/>
            <p:nvPr userDrawn="true"/>
          </p:nvSpPr>
          <p:spPr bwMode="gray">
            <a:xfrm>
              <a:off x="1011044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4" name="Rechteck 343"/>
            <p:cNvSpPr/>
            <p:nvPr userDrawn="true"/>
          </p:nvSpPr>
          <p:spPr bwMode="gray">
            <a:xfrm>
              <a:off x="953438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5" name="Rechteck 344"/>
            <p:cNvSpPr/>
            <p:nvPr userDrawn="true"/>
          </p:nvSpPr>
          <p:spPr bwMode="gray">
            <a:xfrm>
              <a:off x="895832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6" name="Rechteck 345"/>
            <p:cNvSpPr/>
            <p:nvPr userDrawn="true"/>
          </p:nvSpPr>
          <p:spPr bwMode="gray">
            <a:xfrm>
              <a:off x="838225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7" name="Rechteck 346"/>
            <p:cNvSpPr/>
            <p:nvPr userDrawn="true"/>
          </p:nvSpPr>
          <p:spPr bwMode="gray">
            <a:xfrm>
              <a:off x="780619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8" name="Rechteck 347"/>
            <p:cNvSpPr/>
            <p:nvPr userDrawn="true"/>
          </p:nvSpPr>
          <p:spPr bwMode="gray">
            <a:xfrm>
              <a:off x="723012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9" name="Rechteck 348"/>
            <p:cNvSpPr/>
            <p:nvPr userDrawn="true"/>
          </p:nvSpPr>
          <p:spPr bwMode="gray">
            <a:xfrm>
              <a:off x="665406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0" name="Rechteck 349"/>
            <p:cNvSpPr/>
            <p:nvPr userDrawn="true"/>
          </p:nvSpPr>
          <p:spPr bwMode="gray">
            <a:xfrm>
              <a:off x="607800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1" name="Rechteck 350"/>
            <p:cNvSpPr/>
            <p:nvPr userDrawn="true"/>
          </p:nvSpPr>
          <p:spPr bwMode="gray">
            <a:xfrm>
              <a:off x="550193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2" name="Rechteck 351"/>
            <p:cNvSpPr/>
            <p:nvPr userDrawn="true"/>
          </p:nvSpPr>
          <p:spPr bwMode="gray">
            <a:xfrm>
              <a:off x="492587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3" name="Rechteck 352"/>
            <p:cNvSpPr/>
            <p:nvPr userDrawn="true"/>
          </p:nvSpPr>
          <p:spPr bwMode="gray">
            <a:xfrm>
              <a:off x="434980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4" name="Rechteck 353"/>
            <p:cNvSpPr/>
            <p:nvPr userDrawn="true"/>
          </p:nvSpPr>
          <p:spPr bwMode="gray">
            <a:xfrm>
              <a:off x="377374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5" name="Rechteck 354"/>
            <p:cNvSpPr/>
            <p:nvPr userDrawn="true"/>
          </p:nvSpPr>
          <p:spPr bwMode="gray">
            <a:xfrm>
              <a:off x="319768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6" name="Rechteck 355"/>
            <p:cNvSpPr/>
            <p:nvPr userDrawn="true"/>
          </p:nvSpPr>
          <p:spPr bwMode="gray">
            <a:xfrm>
              <a:off x="262161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7" name="Rechteck 356"/>
            <p:cNvSpPr/>
            <p:nvPr userDrawn="true"/>
          </p:nvSpPr>
          <p:spPr bwMode="gray">
            <a:xfrm>
              <a:off x="204555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8" name="Rechteck 357"/>
            <p:cNvSpPr/>
            <p:nvPr userDrawn="true"/>
          </p:nvSpPr>
          <p:spPr bwMode="gray">
            <a:xfrm>
              <a:off x="146948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9" name="Rechteck 358"/>
            <p:cNvSpPr/>
            <p:nvPr userDrawn="true"/>
          </p:nvSpPr>
          <p:spPr bwMode="gray">
            <a:xfrm>
              <a:off x="89342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0" name="Rechteck 359"/>
            <p:cNvSpPr/>
            <p:nvPr userDrawn="true"/>
          </p:nvSpPr>
          <p:spPr bwMode="gray">
            <a:xfrm>
              <a:off x="31736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1" name="Rechteck 360"/>
            <p:cNvSpPr/>
            <p:nvPr userDrawn="true"/>
          </p:nvSpPr>
          <p:spPr bwMode="gray">
            <a:xfrm>
              <a:off x="1126257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2" name="Rechteck 361"/>
            <p:cNvSpPr/>
            <p:nvPr userDrawn="true"/>
          </p:nvSpPr>
          <p:spPr bwMode="gray">
            <a:xfrm>
              <a:off x="1068651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3" name="Rechteck 362"/>
            <p:cNvSpPr/>
            <p:nvPr userDrawn="true"/>
          </p:nvSpPr>
          <p:spPr bwMode="gray">
            <a:xfrm>
              <a:off x="1011044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4" name="Rechteck 363"/>
            <p:cNvSpPr/>
            <p:nvPr userDrawn="true"/>
          </p:nvSpPr>
          <p:spPr bwMode="gray">
            <a:xfrm>
              <a:off x="953438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5" name="Rechteck 364"/>
            <p:cNvSpPr/>
            <p:nvPr userDrawn="true"/>
          </p:nvSpPr>
          <p:spPr bwMode="gray">
            <a:xfrm>
              <a:off x="895832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6" name="Rechteck 365"/>
            <p:cNvSpPr/>
            <p:nvPr userDrawn="true"/>
          </p:nvSpPr>
          <p:spPr bwMode="gray">
            <a:xfrm>
              <a:off x="838225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7" name="Rechteck 366"/>
            <p:cNvSpPr/>
            <p:nvPr userDrawn="true"/>
          </p:nvSpPr>
          <p:spPr bwMode="gray">
            <a:xfrm>
              <a:off x="780619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8" name="Rechteck 367"/>
            <p:cNvSpPr/>
            <p:nvPr userDrawn="true"/>
          </p:nvSpPr>
          <p:spPr bwMode="gray">
            <a:xfrm>
              <a:off x="723012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9" name="Rechteck 368"/>
            <p:cNvSpPr/>
            <p:nvPr userDrawn="true"/>
          </p:nvSpPr>
          <p:spPr bwMode="gray">
            <a:xfrm>
              <a:off x="665406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0" name="Rechteck 369"/>
            <p:cNvSpPr/>
            <p:nvPr userDrawn="true"/>
          </p:nvSpPr>
          <p:spPr bwMode="gray">
            <a:xfrm>
              <a:off x="607800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1" name="Rechteck 370"/>
            <p:cNvSpPr/>
            <p:nvPr userDrawn="true"/>
          </p:nvSpPr>
          <p:spPr bwMode="gray">
            <a:xfrm>
              <a:off x="550193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2" name="Rechteck 371"/>
            <p:cNvSpPr/>
            <p:nvPr userDrawn="true"/>
          </p:nvSpPr>
          <p:spPr bwMode="gray">
            <a:xfrm>
              <a:off x="492587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3" name="Rechteck 372"/>
            <p:cNvSpPr/>
            <p:nvPr userDrawn="true"/>
          </p:nvSpPr>
          <p:spPr bwMode="gray">
            <a:xfrm>
              <a:off x="434980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4" name="Rechteck 373"/>
            <p:cNvSpPr/>
            <p:nvPr userDrawn="true"/>
          </p:nvSpPr>
          <p:spPr bwMode="gray">
            <a:xfrm>
              <a:off x="377374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5" name="Rechteck 374"/>
            <p:cNvSpPr/>
            <p:nvPr userDrawn="true"/>
          </p:nvSpPr>
          <p:spPr bwMode="gray">
            <a:xfrm>
              <a:off x="319768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6" name="Rechteck 375"/>
            <p:cNvSpPr/>
            <p:nvPr userDrawn="true"/>
          </p:nvSpPr>
          <p:spPr bwMode="gray">
            <a:xfrm>
              <a:off x="262161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7" name="Rechteck 376"/>
            <p:cNvSpPr/>
            <p:nvPr userDrawn="true"/>
          </p:nvSpPr>
          <p:spPr bwMode="gray">
            <a:xfrm>
              <a:off x="204555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8" name="Rechteck 377"/>
            <p:cNvSpPr/>
            <p:nvPr userDrawn="true"/>
          </p:nvSpPr>
          <p:spPr bwMode="gray">
            <a:xfrm>
              <a:off x="146948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9" name="Rechteck 378"/>
            <p:cNvSpPr/>
            <p:nvPr userDrawn="true"/>
          </p:nvSpPr>
          <p:spPr bwMode="gray">
            <a:xfrm>
              <a:off x="89342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0" name="Rechteck 379"/>
            <p:cNvSpPr/>
            <p:nvPr userDrawn="true"/>
          </p:nvSpPr>
          <p:spPr bwMode="gray">
            <a:xfrm>
              <a:off x="31736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1" name="Rechteck 380"/>
            <p:cNvSpPr/>
            <p:nvPr userDrawn="true"/>
          </p:nvSpPr>
          <p:spPr bwMode="gray">
            <a:xfrm>
              <a:off x="1126257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2" name="Rechteck 381"/>
            <p:cNvSpPr/>
            <p:nvPr userDrawn="true"/>
          </p:nvSpPr>
          <p:spPr bwMode="gray">
            <a:xfrm>
              <a:off x="1068651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3" name="Rechteck 382"/>
            <p:cNvSpPr/>
            <p:nvPr userDrawn="true"/>
          </p:nvSpPr>
          <p:spPr bwMode="gray">
            <a:xfrm>
              <a:off x="1011044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4" name="Rechteck 383"/>
            <p:cNvSpPr/>
            <p:nvPr userDrawn="true"/>
          </p:nvSpPr>
          <p:spPr bwMode="gray">
            <a:xfrm>
              <a:off x="953438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5" name="Rechteck 384"/>
            <p:cNvSpPr/>
            <p:nvPr userDrawn="true"/>
          </p:nvSpPr>
          <p:spPr bwMode="gray">
            <a:xfrm>
              <a:off x="895832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6" name="Rechteck 385"/>
            <p:cNvSpPr/>
            <p:nvPr userDrawn="true"/>
          </p:nvSpPr>
          <p:spPr bwMode="gray">
            <a:xfrm>
              <a:off x="838225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7" name="Rechteck 386"/>
            <p:cNvSpPr/>
            <p:nvPr userDrawn="true"/>
          </p:nvSpPr>
          <p:spPr bwMode="gray">
            <a:xfrm>
              <a:off x="780619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8" name="Rechteck 387"/>
            <p:cNvSpPr/>
            <p:nvPr userDrawn="true"/>
          </p:nvSpPr>
          <p:spPr bwMode="gray">
            <a:xfrm>
              <a:off x="723012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9" name="Rechteck 388"/>
            <p:cNvSpPr/>
            <p:nvPr userDrawn="true"/>
          </p:nvSpPr>
          <p:spPr bwMode="gray">
            <a:xfrm>
              <a:off x="665406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0" name="Rechteck 389"/>
            <p:cNvSpPr/>
            <p:nvPr userDrawn="true"/>
          </p:nvSpPr>
          <p:spPr bwMode="gray">
            <a:xfrm>
              <a:off x="607800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1" name="Rechteck 390"/>
            <p:cNvSpPr/>
            <p:nvPr userDrawn="true"/>
          </p:nvSpPr>
          <p:spPr bwMode="gray">
            <a:xfrm>
              <a:off x="550193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2" name="Rechteck 391"/>
            <p:cNvSpPr/>
            <p:nvPr userDrawn="true"/>
          </p:nvSpPr>
          <p:spPr bwMode="gray">
            <a:xfrm>
              <a:off x="492587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3" name="Rechteck 392"/>
            <p:cNvSpPr/>
            <p:nvPr userDrawn="true"/>
          </p:nvSpPr>
          <p:spPr bwMode="gray">
            <a:xfrm>
              <a:off x="434980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4" name="Rechteck 393"/>
            <p:cNvSpPr/>
            <p:nvPr userDrawn="true"/>
          </p:nvSpPr>
          <p:spPr bwMode="gray">
            <a:xfrm>
              <a:off x="377374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5" name="Rechteck 394"/>
            <p:cNvSpPr/>
            <p:nvPr userDrawn="true"/>
          </p:nvSpPr>
          <p:spPr bwMode="gray">
            <a:xfrm>
              <a:off x="319768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6" name="Rechteck 395"/>
            <p:cNvSpPr/>
            <p:nvPr userDrawn="true"/>
          </p:nvSpPr>
          <p:spPr bwMode="gray">
            <a:xfrm>
              <a:off x="262161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7" name="Rechteck 396"/>
            <p:cNvSpPr/>
            <p:nvPr userDrawn="true"/>
          </p:nvSpPr>
          <p:spPr bwMode="gray">
            <a:xfrm>
              <a:off x="204555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8" name="Rechteck 397"/>
            <p:cNvSpPr/>
            <p:nvPr userDrawn="true"/>
          </p:nvSpPr>
          <p:spPr bwMode="gray">
            <a:xfrm>
              <a:off x="146948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9" name="Rechteck 398"/>
            <p:cNvSpPr/>
            <p:nvPr userDrawn="true"/>
          </p:nvSpPr>
          <p:spPr bwMode="gray">
            <a:xfrm>
              <a:off x="89342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0" name="Rechteck 399"/>
            <p:cNvSpPr/>
            <p:nvPr userDrawn="true"/>
          </p:nvSpPr>
          <p:spPr bwMode="gray">
            <a:xfrm>
              <a:off x="31736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1" name="Rechteck 400"/>
            <p:cNvSpPr/>
            <p:nvPr userDrawn="true"/>
          </p:nvSpPr>
          <p:spPr bwMode="gray">
            <a:xfrm>
              <a:off x="1183864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2" name="Rechteck 401"/>
            <p:cNvSpPr/>
            <p:nvPr userDrawn="true"/>
          </p:nvSpPr>
          <p:spPr bwMode="gray">
            <a:xfrm>
              <a:off x="1183864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3" name="Rechteck 402"/>
            <p:cNvSpPr/>
            <p:nvPr userDrawn="true"/>
          </p:nvSpPr>
          <p:spPr bwMode="gray">
            <a:xfrm>
              <a:off x="1183864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4" name="Rechteck 403"/>
            <p:cNvSpPr/>
            <p:nvPr userDrawn="true"/>
          </p:nvSpPr>
          <p:spPr bwMode="gray">
            <a:xfrm>
              <a:off x="1183864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5" name="Rechteck 404"/>
            <p:cNvSpPr/>
            <p:nvPr userDrawn="true"/>
          </p:nvSpPr>
          <p:spPr bwMode="gray">
            <a:xfrm>
              <a:off x="1183864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6" name="Rechteck 405"/>
            <p:cNvSpPr/>
            <p:nvPr userDrawn="true"/>
          </p:nvSpPr>
          <p:spPr bwMode="gray">
            <a:xfrm>
              <a:off x="1183864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7" name="Rechteck 406"/>
            <p:cNvSpPr/>
            <p:nvPr userDrawn="true"/>
          </p:nvSpPr>
          <p:spPr bwMode="gray">
            <a:xfrm>
              <a:off x="1183864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8" name="Rechteck 407"/>
            <p:cNvSpPr/>
            <p:nvPr userDrawn="true"/>
          </p:nvSpPr>
          <p:spPr bwMode="gray">
            <a:xfrm>
              <a:off x="1183864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9" name="Rechteck 408"/>
            <p:cNvSpPr/>
            <p:nvPr userDrawn="true"/>
          </p:nvSpPr>
          <p:spPr bwMode="gray">
            <a:xfrm>
              <a:off x="1183864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</p:grpSp>
      <p:sp>
        <p:nvSpPr>
          <p:cNvPr id="411" name="Freihandform: Form 410"/>
          <p:cNvSpPr/>
          <p:nvPr userDrawn="true"/>
        </p:nvSpPr>
        <p:spPr>
          <a:xfrm>
            <a:off x="911424" y="2060848"/>
            <a:ext cx="2892425" cy="2879303"/>
          </a:xfrm>
          <a:custGeom>
            <a:avLst/>
            <a:gdLst>
              <a:gd name="connsiteX0" fmla="*/ 0 w 2892425"/>
              <a:gd name="connsiteY0" fmla="*/ 0 h 2879303"/>
              <a:gd name="connsiteX1" fmla="*/ 2892425 w 2892425"/>
              <a:gd name="connsiteY1" fmla="*/ 0 h 2879303"/>
              <a:gd name="connsiteX2" fmla="*/ 2307742 w 2892425"/>
              <a:gd name="connsiteY2" fmla="*/ 2298575 h 2879303"/>
              <a:gd name="connsiteX3" fmla="*/ 0 w 2892425"/>
              <a:gd name="connsiteY3" fmla="*/ 2879303 h 287930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2425" h="2879303" fill="norm" stroke="true" extrusionOk="true">
                <a:moveTo>
                  <a:pt x="0" y="0"/>
                </a:moveTo>
                <a:lnTo>
                  <a:pt x="2892425" y="0"/>
                </a:lnTo>
                <a:lnTo>
                  <a:pt x="2307742" y="2298575"/>
                </a:lnTo>
                <a:lnTo>
                  <a:pt x="0" y="2879303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wrap="square" rtlCol="false">
            <a:noAutofit/>
          </a:bodyPr>
          <a:lstStyle/>
          <a:p>
            <a:pPr algn="ctr"/>
            <a:endParaRPr sz="1600" dirty="false" err="true" lang="en-GB"/>
          </a:p>
        </p:txBody>
      </p:sp>
      <p:sp>
        <p:nvSpPr>
          <p:cNvPr id="272" name="Number"/>
          <p:cNvSpPr>
            <a:spLocks noGrp="true"/>
          </p:cNvSpPr>
          <p:nvPr>
            <p:ph type="body" sz="quarter" idx="17" hasCustomPrompt="true"/>
          </p:nvPr>
        </p:nvSpPr>
        <p:spPr bwMode="gray">
          <a:xfrm>
            <a:off x="911424" y="2060997"/>
            <a:ext cx="2880320" cy="2880171"/>
          </a:xfrm>
          <a:custGeom>
            <a:avLst/>
            <a:gdLst>
              <a:gd name="connsiteX0" fmla="*/ 0 w 3022600"/>
              <a:gd name="connsiteY0" fmla="*/ 0 h 3024187"/>
              <a:gd name="connsiteX1" fmla="*/ 3022600 w 3022600"/>
              <a:gd name="connsiteY1" fmla="*/ 0 h 3024187"/>
              <a:gd name="connsiteX2" fmla="*/ 2517775 w 3022600"/>
              <a:gd name="connsiteY2" fmla="*/ 2520950 h 3024187"/>
              <a:gd name="connsiteX3" fmla="*/ 0 w 3022600"/>
              <a:gd name="connsiteY3" fmla="*/ 3024187 h 3024187"/>
              <a:gd name="connsiteX0" fmla="*/ 0 w 3022600"/>
              <a:gd name="connsiteY0" fmla="*/ 0 h 3024187"/>
              <a:gd name="connsiteX1" fmla="*/ 3022600 w 3022600"/>
              <a:gd name="connsiteY1" fmla="*/ 0 h 3024187"/>
              <a:gd name="connsiteX2" fmla="*/ 2337856 w 3022600"/>
              <a:gd name="connsiteY2" fmla="*/ 2347595 h 3024187"/>
              <a:gd name="connsiteX3" fmla="*/ 0 w 3022600"/>
              <a:gd name="connsiteY3" fmla="*/ 3024187 h 3024187"/>
              <a:gd name="connsiteX4" fmla="*/ 0 w 3022600"/>
              <a:gd name="connsiteY4" fmla="*/ 0 h 3024187"/>
              <a:gd name="connsiteX0" fmla="*/ 0 w 3022600"/>
              <a:gd name="connsiteY0" fmla="*/ 0 h 3024187"/>
              <a:gd name="connsiteX1" fmla="*/ 3022600 w 3022600"/>
              <a:gd name="connsiteY1" fmla="*/ 0 h 3024187"/>
              <a:gd name="connsiteX2" fmla="*/ 2414488 w 3022600"/>
              <a:gd name="connsiteY2" fmla="*/ 2417604 h 3024187"/>
              <a:gd name="connsiteX3" fmla="*/ 0 w 3022600"/>
              <a:gd name="connsiteY3" fmla="*/ 3024187 h 3024187"/>
              <a:gd name="connsiteX4" fmla="*/ 0 w 3022600"/>
              <a:gd name="connsiteY4" fmla="*/ 0 h 302418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2600" h="3024187" fill="norm" stroke="true" extrusionOk="true">
                <a:moveTo>
                  <a:pt x="0" y="0"/>
                </a:moveTo>
                <a:lnTo>
                  <a:pt x="3022600" y="0"/>
                </a:lnTo>
                <a:lnTo>
                  <a:pt x="2414488" y="2417604"/>
                </a:lnTo>
                <a:lnTo>
                  <a:pt x="0" y="3024187"/>
                </a:lnTo>
                <a:lnTo>
                  <a:pt x="0" y="0"/>
                </a:lnTo>
                <a:close/>
              </a:path>
            </a:pathLst>
          </a:custGeom>
          <a:solidFill>
            <a:srgbClr val="519FBC"/>
          </a:solidFill>
          <a:ln w="127">
            <a:solidFill>
              <a:srgbClr val="519FBC">
                <a:alpha val="0"/>
              </a:srgbClr>
            </a:solidFill>
          </a:ln>
        </p:spPr>
        <p:txBody>
          <a:bodyPr anchor="t" anchorCtr="false" lIns="216000" tIns="0" rIns="0" bIns="0" wrap="square">
            <a:noAutofit/>
          </a:bodyPr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6900" baseline="0">
                <a:solidFill>
                  <a:schemeClr val="tx1"/>
                </a:solidFill>
                <a:latin typeface="+mj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6900">
                <a:solidFill>
                  <a:schemeClr val="tx1"/>
                </a:solidFill>
                <a:latin typeface="+mj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6900">
                <a:solidFill>
                  <a:schemeClr val="tx1"/>
                </a:solidFill>
                <a:latin typeface="+mj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6900">
                <a:solidFill>
                  <a:schemeClr val="tx1"/>
                </a:solidFill>
                <a:latin typeface="+mj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6900">
                <a:solidFill>
                  <a:schemeClr val="tx1"/>
                </a:solidFill>
                <a:latin typeface="+mj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b="true" sz="6900">
                <a:solidFill>
                  <a:schemeClr val="tx1"/>
                </a:solidFill>
                <a:latin typeface="+mj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b="true" sz="6900">
                <a:solidFill>
                  <a:schemeClr val="tx1"/>
                </a:solidFill>
                <a:latin typeface="+mj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b="true" sz="6900">
                <a:solidFill>
                  <a:schemeClr val="tx1"/>
                </a:solidFill>
                <a:latin typeface="+mj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b="true" sz="6900">
                <a:solidFill>
                  <a:schemeClr val="tx1"/>
                </a:solidFill>
                <a:latin typeface="+mj-lt"/>
              </a:defRPr>
            </a:lvl9pPr>
          </a:lstStyle>
          <a:p>
            <a:r>
              <a:rPr dirty="false" lang="en-GB"/>
              <a:t>00</a:t>
            </a:r>
          </a:p>
        </p:txBody>
      </p:sp>
      <p:sp>
        <p:nvSpPr>
          <p:cNvPr id="2" name="Title"/>
          <p:cNvSpPr>
            <a:spLocks noGrp="true"/>
          </p:cNvSpPr>
          <p:nvPr userDrawn="true">
            <p:ph type="title" hasCustomPrompt="true"/>
          </p:nvPr>
        </p:nvSpPr>
        <p:spPr bwMode="gray">
          <a:xfrm>
            <a:off x="4727849" y="1988840"/>
            <a:ext cx="5040000" cy="18002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tIns="36000" rIns="216000">
            <a:noAutofit/>
          </a:bodyPr>
          <a:lstStyle>
            <a:lvl1pPr>
              <a:lnSpc>
                <a:spcPct val="90000"/>
              </a:lnSpc>
              <a:defRPr sz="3000">
                <a:solidFill>
                  <a:schemeClr val="tx1"/>
                </a:solidFill>
              </a:defRPr>
            </a:lvl1pPr>
          </a:lstStyle>
          <a:p>
            <a:r>
              <a:rPr dirty="false" lang="en-GB"/>
              <a:t>Divider slide | Insert your headline in maximal three lines here</a:t>
            </a:r>
          </a:p>
        </p:txBody>
      </p:sp>
      <p:sp>
        <p:nvSpPr>
          <p:cNvPr id="11" name="Subtitle 2"/>
          <p:cNvSpPr>
            <a:spLocks noGrp="true"/>
          </p:cNvSpPr>
          <p:nvPr userDrawn="true">
            <p:ph type="subTitle" idx="1" hasCustomPrompt="true"/>
          </p:nvPr>
        </p:nvSpPr>
        <p:spPr bwMode="gray">
          <a:xfrm>
            <a:off x="4727848" y="3717033"/>
            <a:ext cx="5040000" cy="936104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2000">
                <a:latin typeface="+mn-lt"/>
              </a:defRPr>
            </a:lvl9pPr>
          </a:lstStyle>
          <a:p>
            <a:r>
              <a:rPr dirty="false" lang="en-GB"/>
              <a:t>Insert here your subtitle</a:t>
            </a:r>
          </a:p>
        </p:txBody>
      </p:sp>
      <p:sp>
        <p:nvSpPr>
          <p:cNvPr id="271" name="Source"/>
          <p:cNvSpPr>
            <a:spLocks noGrp="true"/>
          </p:cNvSpPr>
          <p:nvPr>
            <p:ph type="body" sz="quarter" idx="13" hasCustomPrompt="true"/>
          </p:nvPr>
        </p:nvSpPr>
        <p:spPr bwMode="gray">
          <a:xfrm>
            <a:off x="1487488" y="6525000"/>
            <a:ext cx="9144512" cy="144000"/>
          </a:xfrm>
        </p:spPr>
        <p:txBody>
          <a:bodyPr anchor="b"/>
          <a:lstStyle>
            <a:lvl1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1pPr>
            <a:lvl2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2pPr>
            <a:lvl3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3pPr>
            <a:lvl4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4pPr>
            <a:lvl5pPr algn="l" marL="0" indent="0"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solidFill>
                  <a:schemeClr val="tx1"/>
                </a:solidFill>
                <a:latin typeface="+mn-lt"/>
              </a:defRPr>
            </a:lvl5pPr>
            <a:lvl6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6pPr>
            <a:lvl7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7pPr>
            <a:lvl8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8pPr>
            <a:lvl9pPr algn="l"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dirty="false" lang="en-GB"/>
              <a:t>Source, Footnote</a:t>
            </a:r>
          </a:p>
        </p:txBody>
      </p:sp>
      <p:sp>
        <p:nvSpPr>
          <p:cNvPr id="3" name="Datumsplatzhalter 2"/>
          <p:cNvSpPr>
            <a:spLocks noGrp="true"/>
          </p:cNvSpPr>
          <p:nvPr>
            <p:ph type="dt" sz="half" idx="18"/>
          </p:nvPr>
        </p:nvSpPr>
        <p:spPr/>
        <p:txBody>
          <a:bodyPr/>
          <a:lstStyle/>
          <a:p>
            <a:fld id="{E5FE571A-FC7E-45C4-9D9E-E2A98B66F6FF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4" name="Fußzeilenplatzhalter 3"/>
          <p:cNvSpPr>
            <a:spLocks noGrp="true"/>
          </p:cNvSpPr>
          <p:nvPr>
            <p:ph type="ftr" sz="quarter" idx="19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6" name="Foliennummernplatzhalter 5"/>
          <p:cNvSpPr>
            <a:spLocks noGrp="true"/>
          </p:cNvSpPr>
          <p:nvPr>
            <p:ph type="sldNum" sz="quarter" idx="20"/>
          </p:nvPr>
        </p:nvSpPr>
        <p:spPr/>
        <p:txBody>
          <a:bodyPr/>
          <a:lstStyle/>
          <a:p>
            <a:fld id="{1138E824-4BA4-40AD-B60A-B2EB48E481EC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true"/>
          </p:cNvSpPr>
          <p:nvPr>
            <p:ph type="title" hasCustomPrompt="true"/>
          </p:nvPr>
        </p:nvSpPr>
        <p:spPr>
          <a:xfrm>
            <a:off x="335360" y="260648"/>
            <a:ext cx="8063551" cy="369332"/>
          </a:xfrm>
        </p:spPr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7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0" y="658788"/>
            <a:ext cx="8063551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9" name="Source"/>
          <p:cNvSpPr>
            <a:spLocks noGrp="true"/>
          </p:cNvSpPr>
          <p:nvPr>
            <p:ph type="body" sz="quarter" idx="17" hasCustomPrompt="true"/>
          </p:nvPr>
        </p:nvSpPr>
        <p:spPr bwMode="gray">
          <a:xfrm>
            <a:off x="1487488" y="6525000"/>
            <a:ext cx="9144000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900" baseline="0"/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9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9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9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9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9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9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18"/>
          </p:nvPr>
        </p:nvSpPr>
        <p:spPr/>
        <p:txBody>
          <a:bodyPr/>
          <a:lstStyle/>
          <a:p>
            <a:fld id="{FD7284E4-F761-43D0-9CC9-10F3CFC58CF4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3" name="Fußzeilenplatzhalter 2"/>
          <p:cNvSpPr>
            <a:spLocks noGrp="true"/>
          </p:cNvSpPr>
          <p:nvPr>
            <p:ph type="ftr" sz="quarter" idx="19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5" name="Foliennummernplatzhalter 4"/>
          <p:cNvSpPr>
            <a:spLocks noGrp="true"/>
          </p:cNvSpPr>
          <p:nvPr>
            <p:ph type="sldNum" sz="quarter" idx="20"/>
          </p:nvPr>
        </p:nvSpPr>
        <p:spPr/>
        <p:txBody>
          <a:bodyPr/>
          <a:lstStyle/>
          <a:p>
            <a:fld id="{7368F24C-D517-4AD4-94FE-A77EB7E54E70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5" userDrawn="1">
          <p15:clr>
            <a:srgbClr val="FBAE40"/>
          </p15:clr>
        </p15:guide>
        <p15:guide id="3" pos="7469" userDrawn="1">
          <p15:clr>
            <a:srgbClr val="FBAE40"/>
          </p15:clr>
        </p15:guide>
        <p15:guide id="4" orient="horz" pos="3838" userDrawn="1">
          <p15:clr>
            <a:srgbClr val="FBAE40"/>
          </p15:clr>
        </p15:guide>
        <p15:guide id="5" pos="211" userDrawn="1">
          <p15:clr>
            <a:srgbClr val="FBAE40"/>
          </p15:clr>
        </p15:guide>
        <p15:guide id="6" orient="horz" pos="1298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/>
          <p:cNvSpPr>
            <a:spLocks noGrp="true"/>
          </p:cNvSpPr>
          <p:nvPr>
            <p:ph type="title" hasCustomPrompt="true"/>
          </p:nvPr>
        </p:nvSpPr>
        <p:spPr bwMode="gray"/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9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1" y="658788"/>
            <a:ext cx="8064895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3" name="Content Placeholder 2"/>
          <p:cNvSpPr>
            <a:spLocks noGrp="true"/>
          </p:cNvSpPr>
          <p:nvPr>
            <p:ph idx="1" hasCustomPrompt="true"/>
          </p:nvPr>
        </p:nvSpPr>
        <p:spPr bwMode="gray">
          <a:xfrm>
            <a:off x="334962" y="2060575"/>
            <a:ext cx="10369549" cy="403225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  <a:p>
            <a:pPr lvl="5"/>
            <a:r>
              <a:rPr dirty="false" lang="en-GB"/>
              <a:t>6</a:t>
            </a:r>
          </a:p>
          <a:p>
            <a:pPr lvl="6"/>
            <a:r>
              <a:rPr dirty="false" lang="en-GB"/>
              <a:t>7</a:t>
            </a:r>
          </a:p>
          <a:p>
            <a:pPr lvl="7"/>
            <a:r>
              <a:rPr dirty="false" lang="en-GB"/>
              <a:t>8</a:t>
            </a:r>
          </a:p>
          <a:p>
            <a:pPr lvl="8"/>
            <a:r>
              <a:rPr dirty="false" lang="en-GB"/>
              <a:t>9</a:t>
            </a:r>
          </a:p>
        </p:txBody>
      </p:sp>
      <p:sp>
        <p:nvSpPr>
          <p:cNvPr id="5" name="Source"/>
          <p:cNvSpPr>
            <a:spLocks noGrp="true"/>
          </p:cNvSpPr>
          <p:nvPr>
            <p:ph type="body" sz="quarter" idx="17" hasCustomPrompt="true"/>
          </p:nvPr>
        </p:nvSpPr>
        <p:spPr bwMode="gray">
          <a:xfrm>
            <a:off x="1487488" y="6525000"/>
            <a:ext cx="9144000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>
                <a:latin typeface="+mn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18"/>
          </p:nvPr>
        </p:nvSpPr>
        <p:spPr/>
        <p:txBody>
          <a:bodyPr/>
          <a:lstStyle/>
          <a:p>
            <a:fld id="{D5149D18-F655-4BC5-AF3A-87048B67D0A8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4" name="Fußzeilenplatzhalter 3"/>
          <p:cNvSpPr>
            <a:spLocks noGrp="true"/>
          </p:cNvSpPr>
          <p:nvPr>
            <p:ph type="ftr" sz="quarter" idx="19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6" name="Foliennummernplatzhalter 5"/>
          <p:cNvSpPr>
            <a:spLocks noGrp="true"/>
          </p:cNvSpPr>
          <p:nvPr>
            <p:ph type="sldNum" sz="quarter" idx="20"/>
          </p:nvPr>
        </p:nvSpPr>
        <p:spPr/>
        <p:txBody>
          <a:bodyPr/>
          <a:lstStyle/>
          <a:p>
            <a:fld id="{2709D0BF-ACE5-477C-B0DC-A62F577A7C70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8" userDrawn="1">
          <p15:clr>
            <a:srgbClr val="FBAE40"/>
          </p15:clr>
        </p15:guide>
        <p15:guide id="3" pos="6743" userDrawn="1">
          <p15:clr>
            <a:srgbClr val="FBAE40"/>
          </p15:clr>
        </p15:guide>
        <p15:guide id="4" orient="horz" pos="3838" userDrawn="1">
          <p15:clr>
            <a:srgbClr val="FBAE40"/>
          </p15:clr>
        </p15:guide>
        <p15:guide id="5" pos="211" userDrawn="1">
          <p15:clr>
            <a:srgbClr val="FBAE40"/>
          </p15:clr>
        </p15:guide>
        <p15:guide id="6" orient="horz" pos="935" userDrawn="1">
          <p15:clr>
            <a:srgbClr val="FBAE40"/>
          </p15:clr>
        </p15:guide>
        <p15:guide id="7" pos="7469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"/>
          <p:cNvSpPr>
            <a:spLocks noGrp="true"/>
          </p:cNvSpPr>
          <p:nvPr>
            <p:ph type="title" hasCustomPrompt="true"/>
          </p:nvPr>
        </p:nvSpPr>
        <p:spPr bwMode="gray"/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11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0" y="658800"/>
            <a:ext cx="8063551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3" name="Content Placeholder 2"/>
          <p:cNvSpPr>
            <a:spLocks noGrp="true"/>
          </p:cNvSpPr>
          <p:nvPr>
            <p:ph idx="1" hasCustomPrompt="true"/>
          </p:nvPr>
        </p:nvSpPr>
        <p:spPr bwMode="gray">
          <a:xfrm>
            <a:off x="334963" y="2060574"/>
            <a:ext cx="5761037" cy="4032721"/>
          </a:xfrm>
          <a:prstGeom prst="rect">
            <a:avLst/>
          </a:prstGeom>
        </p:spPr>
        <p:txBody>
          <a:bodyPr/>
          <a:lstStyle>
            <a:lvl1pPr/>
          </a:lstStyle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  <a:p>
            <a:pPr lvl="5"/>
            <a:r>
              <a:rPr dirty="false" lang="en-GB"/>
              <a:t>6</a:t>
            </a:r>
          </a:p>
          <a:p>
            <a:pPr lvl="6"/>
            <a:r>
              <a:rPr dirty="false" lang="en-GB"/>
              <a:t>7</a:t>
            </a:r>
          </a:p>
          <a:p>
            <a:pPr lvl="7"/>
            <a:r>
              <a:rPr dirty="false" lang="en-GB"/>
              <a:t>8</a:t>
            </a:r>
          </a:p>
          <a:p>
            <a:pPr lvl="8"/>
            <a:r>
              <a:rPr dirty="false" lang="en-GB"/>
              <a:t>9</a:t>
            </a:r>
          </a:p>
        </p:txBody>
      </p:sp>
      <p:sp>
        <p:nvSpPr>
          <p:cNvPr id="5" name="Picture Placeholder 4"/>
          <p:cNvSpPr>
            <a:spLocks noGrp="true"/>
          </p:cNvSpPr>
          <p:nvPr>
            <p:ph type="pic" sz="quarter" idx="17" hasCustomPrompt="true"/>
          </p:nvPr>
        </p:nvSpPr>
        <p:spPr bwMode="gray">
          <a:xfrm>
            <a:off x="6672263" y="2060575"/>
            <a:ext cx="5184377" cy="4032250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0" name="Source"/>
          <p:cNvSpPr>
            <a:spLocks noGrp="true"/>
          </p:cNvSpPr>
          <p:nvPr>
            <p:ph type="body" sz="quarter" idx="18" hasCustomPrompt="true"/>
          </p:nvPr>
        </p:nvSpPr>
        <p:spPr bwMode="gray">
          <a:xfrm>
            <a:off x="1487488" y="6525000"/>
            <a:ext cx="9144512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900" baseline="0"/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9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9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9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9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9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9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19"/>
          </p:nvPr>
        </p:nvSpPr>
        <p:spPr/>
        <p:txBody>
          <a:bodyPr/>
          <a:lstStyle/>
          <a:p>
            <a:fld id="{53382C4C-0902-4834-830E-6AFEA3B4868D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4" name="Fußzeilenplatzhalter 3"/>
          <p:cNvSpPr>
            <a:spLocks noGrp="true"/>
          </p:cNvSpPr>
          <p:nvPr>
            <p:ph type="ftr" sz="quarter" idx="20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6" name="Foliennummernplatzhalter 5"/>
          <p:cNvSpPr>
            <a:spLocks noGrp="true"/>
          </p:cNvSpPr>
          <p:nvPr>
            <p:ph type="sldNum" sz="quarter" idx="21"/>
          </p:nvPr>
        </p:nvSpPr>
        <p:spPr/>
        <p:txBody>
          <a:bodyPr/>
          <a:lstStyle/>
          <a:p>
            <a:fld id="{95E6DF47-6482-496C-A5DD-B9D54F168328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8" userDrawn="1">
          <p15:clr>
            <a:srgbClr val="FBAE40"/>
          </p15:clr>
        </p15:guide>
        <p15:guide id="2" pos="211" userDrawn="1">
          <p15:clr>
            <a:srgbClr val="FBAE40"/>
          </p15:clr>
        </p15:guide>
        <p15:guide id="3" pos="3840" userDrawn="1">
          <p15:clr>
            <a:srgbClr val="FBAE40"/>
          </p15:clr>
        </p15:guide>
        <p15:guide id="4" orient="horz" pos="3838" userDrawn="1">
          <p15:clr>
            <a:srgbClr val="FBAE40"/>
          </p15:clr>
        </p15:guide>
        <p15:guide id="5" pos="4203" userDrawn="1">
          <p15:clr>
            <a:srgbClr val="FBAE40"/>
          </p15:clr>
        </p15:guide>
        <p15:guide id="6" pos="7469" userDrawn="1">
          <p15:clr>
            <a:srgbClr val="FBAE40"/>
          </p15:clr>
        </p15:guide>
        <p15:guide id="7" orient="horz" pos="935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 Two contents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"/>
          <p:cNvSpPr>
            <a:spLocks noGrp="true"/>
          </p:cNvSpPr>
          <p:nvPr>
            <p:ph type="title" hasCustomPrompt="true"/>
          </p:nvPr>
        </p:nvSpPr>
        <p:spPr bwMode="gray"/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12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0" y="658800"/>
            <a:ext cx="8063551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3" name="Content Placeholder 2"/>
          <p:cNvSpPr>
            <a:spLocks noGrp="true"/>
          </p:cNvSpPr>
          <p:nvPr>
            <p:ph idx="1" hasCustomPrompt="true"/>
          </p:nvPr>
        </p:nvSpPr>
        <p:spPr bwMode="gray">
          <a:xfrm>
            <a:off x="335360" y="2060575"/>
            <a:ext cx="2592288" cy="4032250"/>
          </a:xfrm>
          <a:prstGeom prst="rect">
            <a:avLst/>
          </a:prstGeom>
        </p:spPr>
        <p:txBody>
          <a:bodyPr/>
          <a:lstStyle>
            <a:lvl1pPr/>
          </a:lstStyle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  <a:p>
            <a:pPr lvl="5"/>
            <a:r>
              <a:rPr dirty="false" lang="en-GB"/>
              <a:t>6</a:t>
            </a:r>
          </a:p>
          <a:p>
            <a:pPr lvl="6"/>
            <a:r>
              <a:rPr dirty="false" lang="en-GB"/>
              <a:t>7</a:t>
            </a:r>
          </a:p>
          <a:p>
            <a:pPr lvl="7"/>
            <a:r>
              <a:rPr dirty="false" lang="en-GB"/>
              <a:t>8</a:t>
            </a:r>
          </a:p>
          <a:p>
            <a:pPr lvl="8"/>
            <a:r>
              <a:rPr dirty="false" lang="en-GB"/>
              <a:t>9</a:t>
            </a:r>
          </a:p>
        </p:txBody>
      </p:sp>
      <p:sp>
        <p:nvSpPr>
          <p:cNvPr id="11" name="Content Placeholder 2"/>
          <p:cNvSpPr>
            <a:spLocks noGrp="true"/>
          </p:cNvSpPr>
          <p:nvPr>
            <p:ph idx="21" hasCustomPrompt="true"/>
          </p:nvPr>
        </p:nvSpPr>
        <p:spPr bwMode="gray">
          <a:xfrm>
            <a:off x="3503712" y="2060575"/>
            <a:ext cx="2592288" cy="4032250"/>
          </a:xfrm>
          <a:prstGeom prst="rect">
            <a:avLst/>
          </a:prstGeom>
        </p:spPr>
        <p:txBody>
          <a:bodyPr/>
          <a:lstStyle>
            <a:lvl1pPr/>
          </a:lstStyle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  <a:p>
            <a:pPr lvl="5"/>
            <a:r>
              <a:rPr dirty="false" lang="en-GB"/>
              <a:t>6</a:t>
            </a:r>
          </a:p>
          <a:p>
            <a:pPr lvl="6"/>
            <a:r>
              <a:rPr dirty="false" lang="en-GB"/>
              <a:t>7</a:t>
            </a:r>
          </a:p>
          <a:p>
            <a:pPr lvl="7"/>
            <a:r>
              <a:rPr dirty="false" lang="en-GB"/>
              <a:t>8</a:t>
            </a:r>
          </a:p>
          <a:p>
            <a:pPr lvl="8"/>
            <a:r>
              <a:rPr dirty="false" lang="en-GB"/>
              <a:t>9</a:t>
            </a:r>
          </a:p>
        </p:txBody>
      </p:sp>
      <p:sp>
        <p:nvSpPr>
          <p:cNvPr id="5" name="Picture Placeholder 4"/>
          <p:cNvSpPr>
            <a:spLocks noGrp="true"/>
          </p:cNvSpPr>
          <p:nvPr>
            <p:ph type="pic" sz="quarter" idx="17" hasCustomPrompt="true"/>
          </p:nvPr>
        </p:nvSpPr>
        <p:spPr bwMode="gray">
          <a:xfrm>
            <a:off x="6672263" y="2060575"/>
            <a:ext cx="5184775" cy="4032250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0" name="Source"/>
          <p:cNvSpPr>
            <a:spLocks noGrp="true"/>
          </p:cNvSpPr>
          <p:nvPr>
            <p:ph type="body" sz="quarter" idx="18" hasCustomPrompt="true"/>
          </p:nvPr>
        </p:nvSpPr>
        <p:spPr bwMode="gray">
          <a:xfrm>
            <a:off x="1487488" y="6525000"/>
            <a:ext cx="9144512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/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22"/>
          </p:nvPr>
        </p:nvSpPr>
        <p:spPr/>
        <p:txBody>
          <a:bodyPr/>
          <a:lstStyle/>
          <a:p>
            <a:fld id="{4101C4BE-C002-42E5-B652-DFE58FE0E0F5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4" name="Fußzeilenplatzhalter 3"/>
          <p:cNvSpPr>
            <a:spLocks noGrp="true"/>
          </p:cNvSpPr>
          <p:nvPr>
            <p:ph type="ftr" sz="quarter" idx="23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6" name="Foliennummernplatzhalter 5"/>
          <p:cNvSpPr>
            <a:spLocks noGrp="true"/>
          </p:cNvSpPr>
          <p:nvPr>
            <p:ph type="sldNum" sz="quarter" idx="24"/>
          </p:nvPr>
        </p:nvSpPr>
        <p:spPr/>
        <p:txBody>
          <a:bodyPr/>
          <a:lstStyle/>
          <a:p>
            <a:fld id="{373CD635-E4A8-441A-B837-9F7C460AF8C5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8" userDrawn="1">
          <p15:clr>
            <a:srgbClr val="FBAE40"/>
          </p15:clr>
        </p15:guide>
        <p15:guide id="2" pos="211" userDrawn="1">
          <p15:clr>
            <a:srgbClr val="FBAE40"/>
          </p15:clr>
        </p15:guide>
        <p15:guide id="3" pos="3840" userDrawn="1">
          <p15:clr>
            <a:srgbClr val="FBAE40"/>
          </p15:clr>
        </p15:guide>
        <p15:guide id="4" pos="4203" userDrawn="1">
          <p15:clr>
            <a:srgbClr val="FBAE40"/>
          </p15:clr>
        </p15:guide>
        <p15:guide id="5" pos="7469" userDrawn="1">
          <p15:clr>
            <a:srgbClr val="FBAE40"/>
          </p15:clr>
        </p15:guide>
        <p15:guide id="6" orient="horz" pos="3838" userDrawn="1">
          <p15:clr>
            <a:srgbClr val="FBAE40"/>
          </p15:clr>
        </p15:guide>
        <p15:guide id="7" orient="horz" pos="93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 showMasterSp="0">
  <p:cSld name="Tit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/>
          <p:cNvGrpSpPr/>
          <p:nvPr userDrawn="true"/>
        </p:nvGrpSpPr>
        <p:grpSpPr>
          <a:xfrm>
            <a:off x="317360" y="1484784"/>
            <a:ext cx="11539280" cy="4626512"/>
            <a:chOff x="317360" y="1484784"/>
            <a:chExt cx="11539280" cy="4626512"/>
          </a:xfrm>
        </p:grpSpPr>
        <p:sp>
          <p:nvSpPr>
            <p:cNvPr id="6" name="Rechteck 5"/>
            <p:cNvSpPr/>
            <p:nvPr userDrawn="true"/>
          </p:nvSpPr>
          <p:spPr bwMode="gray">
            <a:xfrm>
              <a:off x="1126257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7" name="Rechteck 6"/>
            <p:cNvSpPr/>
            <p:nvPr userDrawn="true"/>
          </p:nvSpPr>
          <p:spPr bwMode="gray">
            <a:xfrm>
              <a:off x="1068651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" name="Rechteck 7"/>
            <p:cNvSpPr/>
            <p:nvPr userDrawn="true"/>
          </p:nvSpPr>
          <p:spPr bwMode="gray">
            <a:xfrm>
              <a:off x="1011044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" name="Rechteck 8"/>
            <p:cNvSpPr/>
            <p:nvPr userDrawn="true"/>
          </p:nvSpPr>
          <p:spPr bwMode="gray">
            <a:xfrm>
              <a:off x="953438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1" name="Rechteck 10"/>
            <p:cNvSpPr/>
            <p:nvPr userDrawn="true"/>
          </p:nvSpPr>
          <p:spPr bwMode="gray">
            <a:xfrm>
              <a:off x="895832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3" name="Rechteck 12"/>
            <p:cNvSpPr/>
            <p:nvPr userDrawn="true"/>
          </p:nvSpPr>
          <p:spPr bwMode="gray">
            <a:xfrm>
              <a:off x="838225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" name="Rechteck 13"/>
            <p:cNvSpPr/>
            <p:nvPr userDrawn="true"/>
          </p:nvSpPr>
          <p:spPr bwMode="gray">
            <a:xfrm>
              <a:off x="780619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5" name="Rechteck 14"/>
            <p:cNvSpPr/>
            <p:nvPr userDrawn="true"/>
          </p:nvSpPr>
          <p:spPr bwMode="gray">
            <a:xfrm>
              <a:off x="723012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" name="Rechteck 15"/>
            <p:cNvSpPr/>
            <p:nvPr userDrawn="true"/>
          </p:nvSpPr>
          <p:spPr bwMode="gray">
            <a:xfrm>
              <a:off x="665406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" name="Rechteck 16"/>
            <p:cNvSpPr/>
            <p:nvPr userDrawn="true"/>
          </p:nvSpPr>
          <p:spPr bwMode="gray">
            <a:xfrm>
              <a:off x="607800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" name="Rechteck 17"/>
            <p:cNvSpPr/>
            <p:nvPr userDrawn="true"/>
          </p:nvSpPr>
          <p:spPr bwMode="gray">
            <a:xfrm>
              <a:off x="550193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9" name="Rechteck 18"/>
            <p:cNvSpPr/>
            <p:nvPr userDrawn="true"/>
          </p:nvSpPr>
          <p:spPr bwMode="gray">
            <a:xfrm>
              <a:off x="492587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0" name="Rechteck 19"/>
            <p:cNvSpPr/>
            <p:nvPr userDrawn="true"/>
          </p:nvSpPr>
          <p:spPr bwMode="gray">
            <a:xfrm>
              <a:off x="434980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" name="Rechteck 20"/>
            <p:cNvSpPr/>
            <p:nvPr userDrawn="true"/>
          </p:nvSpPr>
          <p:spPr bwMode="gray">
            <a:xfrm>
              <a:off x="377374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" name="Rechteck 21"/>
            <p:cNvSpPr/>
            <p:nvPr userDrawn="true"/>
          </p:nvSpPr>
          <p:spPr bwMode="gray">
            <a:xfrm>
              <a:off x="319768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" name="Rechteck 22"/>
            <p:cNvSpPr/>
            <p:nvPr userDrawn="true"/>
          </p:nvSpPr>
          <p:spPr bwMode="gray">
            <a:xfrm>
              <a:off x="262161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" name="Rechteck 23"/>
            <p:cNvSpPr/>
            <p:nvPr userDrawn="true"/>
          </p:nvSpPr>
          <p:spPr bwMode="gray">
            <a:xfrm>
              <a:off x="204555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" name="Rechteck 24"/>
            <p:cNvSpPr/>
            <p:nvPr userDrawn="true"/>
          </p:nvSpPr>
          <p:spPr bwMode="gray">
            <a:xfrm>
              <a:off x="146948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" name="Rechteck 25"/>
            <p:cNvSpPr/>
            <p:nvPr userDrawn="true"/>
          </p:nvSpPr>
          <p:spPr bwMode="gray">
            <a:xfrm>
              <a:off x="89342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" name="Rechteck 26"/>
            <p:cNvSpPr/>
            <p:nvPr userDrawn="true"/>
          </p:nvSpPr>
          <p:spPr bwMode="gray">
            <a:xfrm>
              <a:off x="31736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" name="Rechteck 27"/>
            <p:cNvSpPr/>
            <p:nvPr userDrawn="true"/>
          </p:nvSpPr>
          <p:spPr bwMode="gray">
            <a:xfrm>
              <a:off x="1126257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" name="Rechteck 28"/>
            <p:cNvSpPr/>
            <p:nvPr userDrawn="true"/>
          </p:nvSpPr>
          <p:spPr bwMode="gray">
            <a:xfrm>
              <a:off x="1068651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" name="Rechteck 29"/>
            <p:cNvSpPr/>
            <p:nvPr userDrawn="true"/>
          </p:nvSpPr>
          <p:spPr bwMode="gray">
            <a:xfrm>
              <a:off x="1011044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" name="Rechteck 31"/>
            <p:cNvSpPr/>
            <p:nvPr userDrawn="true"/>
          </p:nvSpPr>
          <p:spPr bwMode="gray">
            <a:xfrm>
              <a:off x="953438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" name="Rechteck 32"/>
            <p:cNvSpPr/>
            <p:nvPr userDrawn="true"/>
          </p:nvSpPr>
          <p:spPr bwMode="gray">
            <a:xfrm>
              <a:off x="895832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" name="Rechteck 34"/>
            <p:cNvSpPr/>
            <p:nvPr userDrawn="true"/>
          </p:nvSpPr>
          <p:spPr bwMode="gray">
            <a:xfrm>
              <a:off x="838225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" name="Rechteck 35"/>
            <p:cNvSpPr/>
            <p:nvPr userDrawn="true"/>
          </p:nvSpPr>
          <p:spPr bwMode="gray">
            <a:xfrm>
              <a:off x="780619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" name="Rechteck 36"/>
            <p:cNvSpPr/>
            <p:nvPr userDrawn="true"/>
          </p:nvSpPr>
          <p:spPr bwMode="gray">
            <a:xfrm>
              <a:off x="723012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" name="Rechteck 37"/>
            <p:cNvSpPr/>
            <p:nvPr userDrawn="true"/>
          </p:nvSpPr>
          <p:spPr bwMode="gray">
            <a:xfrm>
              <a:off x="665406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" name="Rechteck 38"/>
            <p:cNvSpPr/>
            <p:nvPr userDrawn="true"/>
          </p:nvSpPr>
          <p:spPr bwMode="gray">
            <a:xfrm>
              <a:off x="607800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" name="Rechteck 39"/>
            <p:cNvSpPr/>
            <p:nvPr userDrawn="true"/>
          </p:nvSpPr>
          <p:spPr bwMode="gray">
            <a:xfrm>
              <a:off x="550193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" name="Rechteck 40"/>
            <p:cNvSpPr/>
            <p:nvPr userDrawn="true"/>
          </p:nvSpPr>
          <p:spPr bwMode="gray">
            <a:xfrm>
              <a:off x="492587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" name="Rechteck 41"/>
            <p:cNvSpPr/>
            <p:nvPr userDrawn="true"/>
          </p:nvSpPr>
          <p:spPr bwMode="gray">
            <a:xfrm>
              <a:off x="434980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" name="Rechteck 42"/>
            <p:cNvSpPr/>
            <p:nvPr userDrawn="true"/>
          </p:nvSpPr>
          <p:spPr bwMode="gray">
            <a:xfrm>
              <a:off x="377374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" name="Rechteck 43"/>
            <p:cNvSpPr/>
            <p:nvPr userDrawn="true"/>
          </p:nvSpPr>
          <p:spPr bwMode="gray">
            <a:xfrm>
              <a:off x="319768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" name="Rechteck 44"/>
            <p:cNvSpPr/>
            <p:nvPr userDrawn="true"/>
          </p:nvSpPr>
          <p:spPr bwMode="gray">
            <a:xfrm>
              <a:off x="262161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6" name="Rechteck 45"/>
            <p:cNvSpPr/>
            <p:nvPr userDrawn="true"/>
          </p:nvSpPr>
          <p:spPr bwMode="gray">
            <a:xfrm>
              <a:off x="204555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7" name="Rechteck 46"/>
            <p:cNvSpPr/>
            <p:nvPr userDrawn="true"/>
          </p:nvSpPr>
          <p:spPr bwMode="gray">
            <a:xfrm>
              <a:off x="146948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8" name="Rechteck 47"/>
            <p:cNvSpPr/>
            <p:nvPr userDrawn="true"/>
          </p:nvSpPr>
          <p:spPr bwMode="gray">
            <a:xfrm>
              <a:off x="89342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9" name="Rechteck 48"/>
            <p:cNvSpPr/>
            <p:nvPr userDrawn="true"/>
          </p:nvSpPr>
          <p:spPr bwMode="gray">
            <a:xfrm>
              <a:off x="31736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0" name="Rechteck 49"/>
            <p:cNvSpPr/>
            <p:nvPr userDrawn="true"/>
          </p:nvSpPr>
          <p:spPr bwMode="gray">
            <a:xfrm>
              <a:off x="1126257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1" name="Rechteck 50"/>
            <p:cNvSpPr/>
            <p:nvPr userDrawn="true"/>
          </p:nvSpPr>
          <p:spPr bwMode="gray">
            <a:xfrm>
              <a:off x="1068651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2" name="Rechteck 51"/>
            <p:cNvSpPr/>
            <p:nvPr userDrawn="true"/>
          </p:nvSpPr>
          <p:spPr bwMode="gray">
            <a:xfrm>
              <a:off x="1011044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3" name="Rechteck 52"/>
            <p:cNvSpPr/>
            <p:nvPr userDrawn="true"/>
          </p:nvSpPr>
          <p:spPr bwMode="gray">
            <a:xfrm>
              <a:off x="953438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4" name="Rechteck 53"/>
            <p:cNvSpPr/>
            <p:nvPr userDrawn="true"/>
          </p:nvSpPr>
          <p:spPr bwMode="gray">
            <a:xfrm>
              <a:off x="895832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5" name="Rechteck 54"/>
            <p:cNvSpPr/>
            <p:nvPr userDrawn="true"/>
          </p:nvSpPr>
          <p:spPr bwMode="gray">
            <a:xfrm>
              <a:off x="838225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6" name="Rechteck 55"/>
            <p:cNvSpPr/>
            <p:nvPr userDrawn="true"/>
          </p:nvSpPr>
          <p:spPr bwMode="gray">
            <a:xfrm>
              <a:off x="780619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" name="Rechteck 56"/>
            <p:cNvSpPr/>
            <p:nvPr userDrawn="true"/>
          </p:nvSpPr>
          <p:spPr bwMode="gray">
            <a:xfrm>
              <a:off x="723012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" name="Rechteck 57"/>
            <p:cNvSpPr/>
            <p:nvPr userDrawn="true"/>
          </p:nvSpPr>
          <p:spPr bwMode="gray">
            <a:xfrm>
              <a:off x="665406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" name="Rechteck 58"/>
            <p:cNvSpPr/>
            <p:nvPr userDrawn="true"/>
          </p:nvSpPr>
          <p:spPr bwMode="gray">
            <a:xfrm>
              <a:off x="607800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" name="Rechteck 59"/>
            <p:cNvSpPr/>
            <p:nvPr userDrawn="true"/>
          </p:nvSpPr>
          <p:spPr bwMode="gray">
            <a:xfrm>
              <a:off x="550193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" name="Rechteck 60"/>
            <p:cNvSpPr/>
            <p:nvPr userDrawn="true"/>
          </p:nvSpPr>
          <p:spPr bwMode="gray">
            <a:xfrm>
              <a:off x="492587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" name="Rechteck 61"/>
            <p:cNvSpPr/>
            <p:nvPr userDrawn="true"/>
          </p:nvSpPr>
          <p:spPr bwMode="gray">
            <a:xfrm>
              <a:off x="434980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" name="Rechteck 62"/>
            <p:cNvSpPr/>
            <p:nvPr userDrawn="true"/>
          </p:nvSpPr>
          <p:spPr bwMode="gray">
            <a:xfrm>
              <a:off x="377374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66" name="Rechteck 565"/>
            <p:cNvSpPr/>
            <p:nvPr userDrawn="true"/>
          </p:nvSpPr>
          <p:spPr bwMode="gray">
            <a:xfrm>
              <a:off x="319768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67" name="Rechteck 566"/>
            <p:cNvSpPr/>
            <p:nvPr userDrawn="true"/>
          </p:nvSpPr>
          <p:spPr bwMode="gray">
            <a:xfrm>
              <a:off x="262161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68" name="Rechteck 567"/>
            <p:cNvSpPr/>
            <p:nvPr userDrawn="true"/>
          </p:nvSpPr>
          <p:spPr bwMode="gray">
            <a:xfrm>
              <a:off x="204555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69" name="Rechteck 568"/>
            <p:cNvSpPr/>
            <p:nvPr userDrawn="true"/>
          </p:nvSpPr>
          <p:spPr bwMode="gray">
            <a:xfrm>
              <a:off x="146948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0" name="Rechteck 569"/>
            <p:cNvSpPr/>
            <p:nvPr userDrawn="true"/>
          </p:nvSpPr>
          <p:spPr bwMode="gray">
            <a:xfrm>
              <a:off x="89342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1" name="Rechteck 570"/>
            <p:cNvSpPr/>
            <p:nvPr userDrawn="true"/>
          </p:nvSpPr>
          <p:spPr bwMode="gray">
            <a:xfrm>
              <a:off x="31736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2" name="Rechteck 571"/>
            <p:cNvSpPr/>
            <p:nvPr userDrawn="true"/>
          </p:nvSpPr>
          <p:spPr bwMode="gray">
            <a:xfrm>
              <a:off x="1126257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3" name="Rechteck 572"/>
            <p:cNvSpPr/>
            <p:nvPr userDrawn="true"/>
          </p:nvSpPr>
          <p:spPr bwMode="gray">
            <a:xfrm>
              <a:off x="1068651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4" name="Rechteck 573"/>
            <p:cNvSpPr/>
            <p:nvPr userDrawn="true"/>
          </p:nvSpPr>
          <p:spPr bwMode="gray">
            <a:xfrm>
              <a:off x="1011044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5" name="Rechteck 574"/>
            <p:cNvSpPr/>
            <p:nvPr userDrawn="true"/>
          </p:nvSpPr>
          <p:spPr bwMode="gray">
            <a:xfrm>
              <a:off x="953438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4" name="Rechteck 383"/>
            <p:cNvSpPr/>
            <p:nvPr userDrawn="true"/>
          </p:nvSpPr>
          <p:spPr bwMode="gray">
            <a:xfrm>
              <a:off x="895832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6" name="Rechteck 575"/>
            <p:cNvSpPr/>
            <p:nvPr userDrawn="true"/>
          </p:nvSpPr>
          <p:spPr bwMode="gray">
            <a:xfrm>
              <a:off x="838225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7" name="Rechteck 576"/>
            <p:cNvSpPr/>
            <p:nvPr userDrawn="true"/>
          </p:nvSpPr>
          <p:spPr bwMode="gray">
            <a:xfrm>
              <a:off x="780619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8" name="Rechteck 577"/>
            <p:cNvSpPr/>
            <p:nvPr userDrawn="true"/>
          </p:nvSpPr>
          <p:spPr bwMode="gray">
            <a:xfrm>
              <a:off x="723012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9" name="Rechteck 578"/>
            <p:cNvSpPr/>
            <p:nvPr userDrawn="true"/>
          </p:nvSpPr>
          <p:spPr bwMode="gray">
            <a:xfrm>
              <a:off x="665406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0" name="Rechteck 579"/>
            <p:cNvSpPr/>
            <p:nvPr userDrawn="true"/>
          </p:nvSpPr>
          <p:spPr bwMode="gray">
            <a:xfrm>
              <a:off x="607800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1" name="Rechteck 580"/>
            <p:cNvSpPr/>
            <p:nvPr userDrawn="true"/>
          </p:nvSpPr>
          <p:spPr bwMode="gray">
            <a:xfrm>
              <a:off x="550193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2" name="Rechteck 581"/>
            <p:cNvSpPr/>
            <p:nvPr userDrawn="true"/>
          </p:nvSpPr>
          <p:spPr bwMode="gray">
            <a:xfrm>
              <a:off x="492587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3" name="Rechteck 582"/>
            <p:cNvSpPr/>
            <p:nvPr userDrawn="true"/>
          </p:nvSpPr>
          <p:spPr bwMode="gray">
            <a:xfrm>
              <a:off x="434980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4" name="Rechteck 583"/>
            <p:cNvSpPr/>
            <p:nvPr userDrawn="true"/>
          </p:nvSpPr>
          <p:spPr bwMode="gray">
            <a:xfrm>
              <a:off x="377374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5" name="Rechteck 584"/>
            <p:cNvSpPr/>
            <p:nvPr userDrawn="true"/>
          </p:nvSpPr>
          <p:spPr bwMode="gray">
            <a:xfrm>
              <a:off x="319768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6" name="Rechteck 585"/>
            <p:cNvSpPr/>
            <p:nvPr userDrawn="true"/>
          </p:nvSpPr>
          <p:spPr bwMode="gray">
            <a:xfrm>
              <a:off x="262161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7" name="Rechteck 586"/>
            <p:cNvSpPr/>
            <p:nvPr userDrawn="true"/>
          </p:nvSpPr>
          <p:spPr bwMode="gray">
            <a:xfrm>
              <a:off x="204555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8" name="Rechteck 587"/>
            <p:cNvSpPr/>
            <p:nvPr userDrawn="true"/>
          </p:nvSpPr>
          <p:spPr bwMode="gray">
            <a:xfrm>
              <a:off x="146948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9" name="Rechteck 588"/>
            <p:cNvSpPr/>
            <p:nvPr userDrawn="true"/>
          </p:nvSpPr>
          <p:spPr bwMode="gray">
            <a:xfrm>
              <a:off x="89342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0" name="Rechteck 589"/>
            <p:cNvSpPr/>
            <p:nvPr userDrawn="true"/>
          </p:nvSpPr>
          <p:spPr bwMode="gray">
            <a:xfrm>
              <a:off x="31736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1" name="Rechteck 590"/>
            <p:cNvSpPr/>
            <p:nvPr userDrawn="true"/>
          </p:nvSpPr>
          <p:spPr bwMode="gray">
            <a:xfrm>
              <a:off x="1126257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2" name="Rechteck 591"/>
            <p:cNvSpPr/>
            <p:nvPr userDrawn="true"/>
          </p:nvSpPr>
          <p:spPr bwMode="gray">
            <a:xfrm>
              <a:off x="1068651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3" name="Rechteck 592"/>
            <p:cNvSpPr/>
            <p:nvPr userDrawn="true"/>
          </p:nvSpPr>
          <p:spPr bwMode="gray">
            <a:xfrm>
              <a:off x="1011044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4" name="Rechteck 593"/>
            <p:cNvSpPr/>
            <p:nvPr userDrawn="true"/>
          </p:nvSpPr>
          <p:spPr bwMode="gray">
            <a:xfrm>
              <a:off x="953438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5" name="Rechteck 594"/>
            <p:cNvSpPr/>
            <p:nvPr userDrawn="true"/>
          </p:nvSpPr>
          <p:spPr bwMode="gray">
            <a:xfrm>
              <a:off x="895832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6" name="Rechteck 595"/>
            <p:cNvSpPr/>
            <p:nvPr userDrawn="true"/>
          </p:nvSpPr>
          <p:spPr bwMode="gray">
            <a:xfrm>
              <a:off x="838225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7" name="Rechteck 596"/>
            <p:cNvSpPr/>
            <p:nvPr userDrawn="true"/>
          </p:nvSpPr>
          <p:spPr bwMode="gray">
            <a:xfrm>
              <a:off x="780619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8" name="Rechteck 597"/>
            <p:cNvSpPr/>
            <p:nvPr userDrawn="true"/>
          </p:nvSpPr>
          <p:spPr bwMode="gray">
            <a:xfrm>
              <a:off x="723012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9" name="Rechteck 598"/>
            <p:cNvSpPr/>
            <p:nvPr userDrawn="true"/>
          </p:nvSpPr>
          <p:spPr bwMode="gray">
            <a:xfrm>
              <a:off x="665406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0" name="Rechteck 599"/>
            <p:cNvSpPr/>
            <p:nvPr userDrawn="true"/>
          </p:nvSpPr>
          <p:spPr bwMode="gray">
            <a:xfrm>
              <a:off x="607800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1" name="Rechteck 600"/>
            <p:cNvSpPr/>
            <p:nvPr userDrawn="true"/>
          </p:nvSpPr>
          <p:spPr bwMode="gray">
            <a:xfrm>
              <a:off x="550193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2" name="Rechteck 601"/>
            <p:cNvSpPr/>
            <p:nvPr userDrawn="true"/>
          </p:nvSpPr>
          <p:spPr bwMode="gray">
            <a:xfrm>
              <a:off x="492587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3" name="Rechteck 602"/>
            <p:cNvSpPr/>
            <p:nvPr userDrawn="true"/>
          </p:nvSpPr>
          <p:spPr bwMode="gray">
            <a:xfrm>
              <a:off x="434980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4" name="Rechteck 603"/>
            <p:cNvSpPr/>
            <p:nvPr userDrawn="true"/>
          </p:nvSpPr>
          <p:spPr bwMode="gray">
            <a:xfrm>
              <a:off x="377374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5" name="Rechteck 604"/>
            <p:cNvSpPr/>
            <p:nvPr userDrawn="true"/>
          </p:nvSpPr>
          <p:spPr bwMode="gray">
            <a:xfrm>
              <a:off x="319768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6" name="Rechteck 605"/>
            <p:cNvSpPr/>
            <p:nvPr userDrawn="true"/>
          </p:nvSpPr>
          <p:spPr bwMode="gray">
            <a:xfrm>
              <a:off x="262161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7" name="Rechteck 606"/>
            <p:cNvSpPr/>
            <p:nvPr userDrawn="true"/>
          </p:nvSpPr>
          <p:spPr bwMode="gray">
            <a:xfrm>
              <a:off x="204555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8" name="Rechteck 607"/>
            <p:cNvSpPr/>
            <p:nvPr userDrawn="true"/>
          </p:nvSpPr>
          <p:spPr bwMode="gray">
            <a:xfrm>
              <a:off x="146948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9" name="Rechteck 608"/>
            <p:cNvSpPr/>
            <p:nvPr userDrawn="true"/>
          </p:nvSpPr>
          <p:spPr bwMode="gray">
            <a:xfrm>
              <a:off x="89342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0" name="Rechteck 609"/>
            <p:cNvSpPr/>
            <p:nvPr userDrawn="true"/>
          </p:nvSpPr>
          <p:spPr bwMode="gray">
            <a:xfrm>
              <a:off x="31736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1" name="Rechteck 610"/>
            <p:cNvSpPr/>
            <p:nvPr userDrawn="true"/>
          </p:nvSpPr>
          <p:spPr bwMode="gray">
            <a:xfrm>
              <a:off x="1126257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2" name="Rechteck 611"/>
            <p:cNvSpPr/>
            <p:nvPr userDrawn="true"/>
          </p:nvSpPr>
          <p:spPr bwMode="gray">
            <a:xfrm>
              <a:off x="1068651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3" name="Rechteck 612"/>
            <p:cNvSpPr/>
            <p:nvPr userDrawn="true"/>
          </p:nvSpPr>
          <p:spPr bwMode="gray">
            <a:xfrm>
              <a:off x="1011044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4" name="Rechteck 613"/>
            <p:cNvSpPr/>
            <p:nvPr userDrawn="true"/>
          </p:nvSpPr>
          <p:spPr bwMode="gray">
            <a:xfrm>
              <a:off x="953438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5" name="Rechteck 614"/>
            <p:cNvSpPr/>
            <p:nvPr userDrawn="true"/>
          </p:nvSpPr>
          <p:spPr bwMode="gray">
            <a:xfrm>
              <a:off x="895832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6" name="Rechteck 615"/>
            <p:cNvSpPr/>
            <p:nvPr userDrawn="true"/>
          </p:nvSpPr>
          <p:spPr bwMode="gray">
            <a:xfrm>
              <a:off x="838225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7" name="Rechteck 616"/>
            <p:cNvSpPr/>
            <p:nvPr userDrawn="true"/>
          </p:nvSpPr>
          <p:spPr bwMode="gray">
            <a:xfrm>
              <a:off x="780619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8" name="Rechteck 617"/>
            <p:cNvSpPr/>
            <p:nvPr userDrawn="true"/>
          </p:nvSpPr>
          <p:spPr bwMode="gray">
            <a:xfrm>
              <a:off x="723012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9" name="Rechteck 618"/>
            <p:cNvSpPr/>
            <p:nvPr userDrawn="true"/>
          </p:nvSpPr>
          <p:spPr bwMode="gray">
            <a:xfrm>
              <a:off x="665406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0" name="Rechteck 619"/>
            <p:cNvSpPr/>
            <p:nvPr userDrawn="true"/>
          </p:nvSpPr>
          <p:spPr bwMode="gray">
            <a:xfrm>
              <a:off x="607800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1" name="Rechteck 620"/>
            <p:cNvSpPr/>
            <p:nvPr userDrawn="true"/>
          </p:nvSpPr>
          <p:spPr bwMode="gray">
            <a:xfrm>
              <a:off x="550193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2" name="Rechteck 621"/>
            <p:cNvSpPr/>
            <p:nvPr userDrawn="true"/>
          </p:nvSpPr>
          <p:spPr bwMode="gray">
            <a:xfrm>
              <a:off x="492587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3" name="Rechteck 622"/>
            <p:cNvSpPr/>
            <p:nvPr userDrawn="true"/>
          </p:nvSpPr>
          <p:spPr bwMode="gray">
            <a:xfrm>
              <a:off x="434980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4" name="Rechteck 623"/>
            <p:cNvSpPr/>
            <p:nvPr userDrawn="true"/>
          </p:nvSpPr>
          <p:spPr bwMode="gray">
            <a:xfrm>
              <a:off x="377374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5" name="Rechteck 624"/>
            <p:cNvSpPr/>
            <p:nvPr userDrawn="true"/>
          </p:nvSpPr>
          <p:spPr bwMode="gray">
            <a:xfrm>
              <a:off x="319768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6" name="Rechteck 625"/>
            <p:cNvSpPr/>
            <p:nvPr userDrawn="true"/>
          </p:nvSpPr>
          <p:spPr bwMode="gray">
            <a:xfrm>
              <a:off x="262161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7" name="Rechteck 626"/>
            <p:cNvSpPr/>
            <p:nvPr userDrawn="true"/>
          </p:nvSpPr>
          <p:spPr bwMode="gray">
            <a:xfrm>
              <a:off x="204555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8" name="Rechteck 627"/>
            <p:cNvSpPr/>
            <p:nvPr userDrawn="true"/>
          </p:nvSpPr>
          <p:spPr bwMode="gray">
            <a:xfrm>
              <a:off x="146948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9" name="Rechteck 628"/>
            <p:cNvSpPr/>
            <p:nvPr userDrawn="true"/>
          </p:nvSpPr>
          <p:spPr bwMode="gray">
            <a:xfrm>
              <a:off x="89342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0" name="Rechteck 629"/>
            <p:cNvSpPr/>
            <p:nvPr userDrawn="true"/>
          </p:nvSpPr>
          <p:spPr bwMode="gray">
            <a:xfrm>
              <a:off x="31736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1" name="Rechteck 630"/>
            <p:cNvSpPr/>
            <p:nvPr userDrawn="true"/>
          </p:nvSpPr>
          <p:spPr bwMode="gray">
            <a:xfrm>
              <a:off x="1126257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2" name="Rechteck 631"/>
            <p:cNvSpPr/>
            <p:nvPr userDrawn="true"/>
          </p:nvSpPr>
          <p:spPr bwMode="gray">
            <a:xfrm>
              <a:off x="1068651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3" name="Rechteck 632"/>
            <p:cNvSpPr/>
            <p:nvPr userDrawn="true"/>
          </p:nvSpPr>
          <p:spPr bwMode="gray">
            <a:xfrm>
              <a:off x="1011044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4" name="Rechteck 633"/>
            <p:cNvSpPr/>
            <p:nvPr userDrawn="true"/>
          </p:nvSpPr>
          <p:spPr bwMode="gray">
            <a:xfrm>
              <a:off x="953438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5" name="Rechteck 634"/>
            <p:cNvSpPr/>
            <p:nvPr userDrawn="true"/>
          </p:nvSpPr>
          <p:spPr bwMode="gray">
            <a:xfrm>
              <a:off x="895832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6" name="Rechteck 635"/>
            <p:cNvSpPr/>
            <p:nvPr userDrawn="true"/>
          </p:nvSpPr>
          <p:spPr bwMode="gray">
            <a:xfrm>
              <a:off x="838225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7" name="Rechteck 636"/>
            <p:cNvSpPr/>
            <p:nvPr userDrawn="true"/>
          </p:nvSpPr>
          <p:spPr bwMode="gray">
            <a:xfrm>
              <a:off x="780619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8" name="Rechteck 637"/>
            <p:cNvSpPr/>
            <p:nvPr userDrawn="true"/>
          </p:nvSpPr>
          <p:spPr bwMode="gray">
            <a:xfrm>
              <a:off x="723012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9" name="Rechteck 638"/>
            <p:cNvSpPr/>
            <p:nvPr userDrawn="true"/>
          </p:nvSpPr>
          <p:spPr bwMode="gray">
            <a:xfrm>
              <a:off x="665406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40" name="Rechteck 639"/>
            <p:cNvSpPr/>
            <p:nvPr userDrawn="true"/>
          </p:nvSpPr>
          <p:spPr bwMode="gray">
            <a:xfrm>
              <a:off x="607800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41" name="Rechteck 640"/>
            <p:cNvSpPr/>
            <p:nvPr userDrawn="true"/>
          </p:nvSpPr>
          <p:spPr bwMode="gray">
            <a:xfrm>
              <a:off x="550193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42" name="Rechteck 641"/>
            <p:cNvSpPr/>
            <p:nvPr userDrawn="true"/>
          </p:nvSpPr>
          <p:spPr bwMode="gray">
            <a:xfrm>
              <a:off x="492587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43" name="Rechteck 642"/>
            <p:cNvSpPr/>
            <p:nvPr userDrawn="true"/>
          </p:nvSpPr>
          <p:spPr bwMode="gray">
            <a:xfrm>
              <a:off x="434980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44" name="Rechteck 643"/>
            <p:cNvSpPr/>
            <p:nvPr userDrawn="true"/>
          </p:nvSpPr>
          <p:spPr bwMode="gray">
            <a:xfrm>
              <a:off x="377374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45" name="Rechteck 644"/>
            <p:cNvSpPr/>
            <p:nvPr userDrawn="true"/>
          </p:nvSpPr>
          <p:spPr bwMode="gray">
            <a:xfrm>
              <a:off x="319768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46" name="Rechteck 645"/>
            <p:cNvSpPr/>
            <p:nvPr userDrawn="true"/>
          </p:nvSpPr>
          <p:spPr bwMode="gray">
            <a:xfrm>
              <a:off x="262161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47" name="Rechteck 646"/>
            <p:cNvSpPr/>
            <p:nvPr userDrawn="true"/>
          </p:nvSpPr>
          <p:spPr bwMode="gray">
            <a:xfrm>
              <a:off x="204555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48" name="Rechteck 647"/>
            <p:cNvSpPr/>
            <p:nvPr userDrawn="true"/>
          </p:nvSpPr>
          <p:spPr bwMode="gray">
            <a:xfrm>
              <a:off x="146948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49" name="Rechteck 648"/>
            <p:cNvSpPr/>
            <p:nvPr userDrawn="true"/>
          </p:nvSpPr>
          <p:spPr bwMode="gray">
            <a:xfrm>
              <a:off x="89342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50" name="Rechteck 649"/>
            <p:cNvSpPr/>
            <p:nvPr userDrawn="true"/>
          </p:nvSpPr>
          <p:spPr bwMode="gray">
            <a:xfrm>
              <a:off x="31736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51" name="Rechteck 650"/>
            <p:cNvSpPr/>
            <p:nvPr userDrawn="true"/>
          </p:nvSpPr>
          <p:spPr bwMode="gray">
            <a:xfrm>
              <a:off x="1126257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52" name="Rechteck 651"/>
            <p:cNvSpPr/>
            <p:nvPr userDrawn="true"/>
          </p:nvSpPr>
          <p:spPr bwMode="gray">
            <a:xfrm>
              <a:off x="1068651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53" name="Rechteck 652"/>
            <p:cNvSpPr/>
            <p:nvPr userDrawn="true"/>
          </p:nvSpPr>
          <p:spPr bwMode="gray">
            <a:xfrm>
              <a:off x="1011044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54" name="Rechteck 653"/>
            <p:cNvSpPr/>
            <p:nvPr userDrawn="true"/>
          </p:nvSpPr>
          <p:spPr bwMode="gray">
            <a:xfrm>
              <a:off x="953438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55" name="Rechteck 654"/>
            <p:cNvSpPr/>
            <p:nvPr userDrawn="true"/>
          </p:nvSpPr>
          <p:spPr bwMode="gray">
            <a:xfrm>
              <a:off x="895832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56" name="Rechteck 655"/>
            <p:cNvSpPr/>
            <p:nvPr userDrawn="true"/>
          </p:nvSpPr>
          <p:spPr bwMode="gray">
            <a:xfrm>
              <a:off x="838225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57" name="Rechteck 656"/>
            <p:cNvSpPr/>
            <p:nvPr userDrawn="true"/>
          </p:nvSpPr>
          <p:spPr bwMode="gray">
            <a:xfrm>
              <a:off x="780619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58" name="Rechteck 657"/>
            <p:cNvSpPr/>
            <p:nvPr userDrawn="true"/>
          </p:nvSpPr>
          <p:spPr bwMode="gray">
            <a:xfrm>
              <a:off x="723012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59" name="Rechteck 658"/>
            <p:cNvSpPr/>
            <p:nvPr userDrawn="true"/>
          </p:nvSpPr>
          <p:spPr bwMode="gray">
            <a:xfrm>
              <a:off x="665406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60" name="Rechteck 659"/>
            <p:cNvSpPr/>
            <p:nvPr userDrawn="true"/>
          </p:nvSpPr>
          <p:spPr bwMode="gray">
            <a:xfrm>
              <a:off x="607800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61" name="Rechteck 660"/>
            <p:cNvSpPr/>
            <p:nvPr userDrawn="true"/>
          </p:nvSpPr>
          <p:spPr bwMode="gray">
            <a:xfrm>
              <a:off x="550193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62" name="Rechteck 661"/>
            <p:cNvSpPr/>
            <p:nvPr userDrawn="true"/>
          </p:nvSpPr>
          <p:spPr bwMode="gray">
            <a:xfrm>
              <a:off x="492587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63" name="Rechteck 662"/>
            <p:cNvSpPr/>
            <p:nvPr userDrawn="true"/>
          </p:nvSpPr>
          <p:spPr bwMode="gray">
            <a:xfrm>
              <a:off x="434980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64" name="Rechteck 663"/>
            <p:cNvSpPr/>
            <p:nvPr userDrawn="true"/>
          </p:nvSpPr>
          <p:spPr bwMode="gray">
            <a:xfrm>
              <a:off x="377374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65" name="Rechteck 664"/>
            <p:cNvSpPr/>
            <p:nvPr userDrawn="true"/>
          </p:nvSpPr>
          <p:spPr bwMode="gray">
            <a:xfrm>
              <a:off x="319768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66" name="Rechteck 665"/>
            <p:cNvSpPr/>
            <p:nvPr userDrawn="true"/>
          </p:nvSpPr>
          <p:spPr bwMode="gray">
            <a:xfrm>
              <a:off x="262161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67" name="Rechteck 666"/>
            <p:cNvSpPr/>
            <p:nvPr userDrawn="true"/>
          </p:nvSpPr>
          <p:spPr bwMode="gray">
            <a:xfrm>
              <a:off x="204555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68" name="Rechteck 667"/>
            <p:cNvSpPr/>
            <p:nvPr userDrawn="true"/>
          </p:nvSpPr>
          <p:spPr bwMode="gray">
            <a:xfrm>
              <a:off x="146948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69" name="Rechteck 668"/>
            <p:cNvSpPr/>
            <p:nvPr userDrawn="true"/>
          </p:nvSpPr>
          <p:spPr bwMode="gray">
            <a:xfrm>
              <a:off x="89342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70" name="Rechteck 669"/>
            <p:cNvSpPr/>
            <p:nvPr userDrawn="true"/>
          </p:nvSpPr>
          <p:spPr bwMode="gray">
            <a:xfrm>
              <a:off x="31736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71" name="Rechteck 670"/>
            <p:cNvSpPr/>
            <p:nvPr userDrawn="true"/>
          </p:nvSpPr>
          <p:spPr bwMode="gray">
            <a:xfrm>
              <a:off x="1126257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72" name="Rechteck 671"/>
            <p:cNvSpPr/>
            <p:nvPr userDrawn="true"/>
          </p:nvSpPr>
          <p:spPr bwMode="gray">
            <a:xfrm>
              <a:off x="1068651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73" name="Rechteck 672"/>
            <p:cNvSpPr/>
            <p:nvPr userDrawn="true"/>
          </p:nvSpPr>
          <p:spPr bwMode="gray">
            <a:xfrm>
              <a:off x="1011044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74" name="Rechteck 673"/>
            <p:cNvSpPr/>
            <p:nvPr userDrawn="true"/>
          </p:nvSpPr>
          <p:spPr bwMode="gray">
            <a:xfrm>
              <a:off x="953438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75" name="Rechteck 674"/>
            <p:cNvSpPr/>
            <p:nvPr userDrawn="true"/>
          </p:nvSpPr>
          <p:spPr bwMode="gray">
            <a:xfrm>
              <a:off x="895832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76" name="Rechteck 675"/>
            <p:cNvSpPr/>
            <p:nvPr userDrawn="true"/>
          </p:nvSpPr>
          <p:spPr bwMode="gray">
            <a:xfrm>
              <a:off x="838225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77" name="Rechteck 676"/>
            <p:cNvSpPr/>
            <p:nvPr userDrawn="true"/>
          </p:nvSpPr>
          <p:spPr bwMode="gray">
            <a:xfrm>
              <a:off x="780619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78" name="Rechteck 677"/>
            <p:cNvSpPr/>
            <p:nvPr userDrawn="true"/>
          </p:nvSpPr>
          <p:spPr bwMode="gray">
            <a:xfrm>
              <a:off x="723012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79" name="Rechteck 678"/>
            <p:cNvSpPr/>
            <p:nvPr userDrawn="true"/>
          </p:nvSpPr>
          <p:spPr bwMode="gray">
            <a:xfrm>
              <a:off x="665406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80" name="Rechteck 679"/>
            <p:cNvSpPr/>
            <p:nvPr userDrawn="true"/>
          </p:nvSpPr>
          <p:spPr bwMode="gray">
            <a:xfrm>
              <a:off x="607800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81" name="Rechteck 680"/>
            <p:cNvSpPr/>
            <p:nvPr userDrawn="true"/>
          </p:nvSpPr>
          <p:spPr bwMode="gray">
            <a:xfrm>
              <a:off x="550193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82" name="Rechteck 681"/>
            <p:cNvSpPr/>
            <p:nvPr userDrawn="true"/>
          </p:nvSpPr>
          <p:spPr bwMode="gray">
            <a:xfrm>
              <a:off x="492587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83" name="Rechteck 682"/>
            <p:cNvSpPr/>
            <p:nvPr userDrawn="true"/>
          </p:nvSpPr>
          <p:spPr bwMode="gray">
            <a:xfrm>
              <a:off x="434980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84" name="Rechteck 683"/>
            <p:cNvSpPr/>
            <p:nvPr userDrawn="true"/>
          </p:nvSpPr>
          <p:spPr bwMode="gray">
            <a:xfrm>
              <a:off x="377374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85" name="Rechteck 684"/>
            <p:cNvSpPr/>
            <p:nvPr userDrawn="true"/>
          </p:nvSpPr>
          <p:spPr bwMode="gray">
            <a:xfrm>
              <a:off x="319768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86" name="Rechteck 685"/>
            <p:cNvSpPr/>
            <p:nvPr userDrawn="true"/>
          </p:nvSpPr>
          <p:spPr bwMode="gray">
            <a:xfrm>
              <a:off x="262161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87" name="Rechteck 686"/>
            <p:cNvSpPr/>
            <p:nvPr userDrawn="true"/>
          </p:nvSpPr>
          <p:spPr bwMode="gray">
            <a:xfrm>
              <a:off x="204555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88" name="Rechteck 687"/>
            <p:cNvSpPr/>
            <p:nvPr userDrawn="true"/>
          </p:nvSpPr>
          <p:spPr bwMode="gray">
            <a:xfrm>
              <a:off x="146948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89" name="Rechteck 688"/>
            <p:cNvSpPr/>
            <p:nvPr userDrawn="true"/>
          </p:nvSpPr>
          <p:spPr bwMode="gray">
            <a:xfrm>
              <a:off x="89342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90" name="Rechteck 689"/>
            <p:cNvSpPr/>
            <p:nvPr userDrawn="true"/>
          </p:nvSpPr>
          <p:spPr bwMode="gray">
            <a:xfrm>
              <a:off x="31736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91" name="Rechteck 690"/>
            <p:cNvSpPr/>
            <p:nvPr userDrawn="true"/>
          </p:nvSpPr>
          <p:spPr bwMode="gray">
            <a:xfrm>
              <a:off x="1183864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92" name="Rechteck 691"/>
            <p:cNvSpPr/>
            <p:nvPr userDrawn="true"/>
          </p:nvSpPr>
          <p:spPr bwMode="gray">
            <a:xfrm>
              <a:off x="1183864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93" name="Rechteck 692"/>
            <p:cNvSpPr/>
            <p:nvPr userDrawn="true"/>
          </p:nvSpPr>
          <p:spPr bwMode="gray">
            <a:xfrm>
              <a:off x="1183864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94" name="Rechteck 693"/>
            <p:cNvSpPr/>
            <p:nvPr userDrawn="true"/>
          </p:nvSpPr>
          <p:spPr bwMode="gray">
            <a:xfrm>
              <a:off x="1183864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95" name="Rechteck 694"/>
            <p:cNvSpPr/>
            <p:nvPr userDrawn="true"/>
          </p:nvSpPr>
          <p:spPr bwMode="gray">
            <a:xfrm>
              <a:off x="1183864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96" name="Rechteck 695"/>
            <p:cNvSpPr/>
            <p:nvPr userDrawn="true"/>
          </p:nvSpPr>
          <p:spPr bwMode="gray">
            <a:xfrm>
              <a:off x="1183864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97" name="Rechteck 696"/>
            <p:cNvSpPr/>
            <p:nvPr userDrawn="true"/>
          </p:nvSpPr>
          <p:spPr bwMode="gray">
            <a:xfrm>
              <a:off x="1183864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98" name="Rechteck 697"/>
            <p:cNvSpPr/>
            <p:nvPr userDrawn="true"/>
          </p:nvSpPr>
          <p:spPr bwMode="gray">
            <a:xfrm>
              <a:off x="1183864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99" name="Rechteck 698"/>
            <p:cNvSpPr/>
            <p:nvPr userDrawn="true"/>
          </p:nvSpPr>
          <p:spPr bwMode="gray">
            <a:xfrm>
              <a:off x="1183864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</p:grpSp>
      <p:grpSp>
        <p:nvGrpSpPr>
          <p:cNvPr id="701" name="Gruppieren 700"/>
          <p:cNvGrpSpPr/>
          <p:nvPr userDrawn="true"/>
        </p:nvGrpSpPr>
        <p:grpSpPr>
          <a:xfrm>
            <a:off x="838831" y="2082829"/>
            <a:ext cx="2448000" cy="0"/>
            <a:chOff x="983432" y="2082829"/>
            <a:chExt cx="2448000" cy="0"/>
          </a:xfrm>
        </p:grpSpPr>
        <p:cxnSp>
          <p:nvCxnSpPr>
            <p:cNvPr id="702" name="Line"/>
            <p:cNvCxnSpPr/>
            <p:nvPr userDrawn="true"/>
          </p:nvCxnSpPr>
          <p:spPr bwMode="gray">
            <a:xfrm>
              <a:off x="983432" y="2082829"/>
              <a:ext cx="2448000" cy="0"/>
            </a:xfrm>
            <a:prstGeom prst="line">
              <a:avLst/>
            </a:prstGeom>
            <a:ln w="1047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3" name="Line"/>
            <p:cNvCxnSpPr/>
            <p:nvPr userDrawn="true"/>
          </p:nvCxnSpPr>
          <p:spPr bwMode="gray">
            <a:xfrm>
              <a:off x="1056000" y="2082829"/>
              <a:ext cx="2303696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4" name="Shape"/>
          <p:cNvSpPr/>
          <p:nvPr userDrawn="true"/>
        </p:nvSpPr>
        <p:spPr bwMode="gray">
          <a:xfrm>
            <a:off x="4367808" y="2060848"/>
            <a:ext cx="5775177" cy="3463099"/>
          </a:xfrm>
          <a:custGeom>
            <a:avLst/>
            <a:gdLst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170039 w 8604027"/>
              <a:gd name="connsiteY2" fmla="*/ 4301966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02506 w 8604029"/>
              <a:gd name="connsiteY2" fmla="*/ 3984076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046854 w 8604027"/>
              <a:gd name="connsiteY2" fmla="*/ 4091749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50550 w 8604029"/>
              <a:gd name="connsiteY2" fmla="*/ 4107130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576335 w 8604028"/>
              <a:gd name="connsiteY2" fmla="*/ 3411651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98802 w 8604028"/>
              <a:gd name="connsiteY2" fmla="*/ 3812078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905914 w 8604028"/>
              <a:gd name="connsiteY2" fmla="*/ 3827884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70437 w 8604028"/>
              <a:gd name="connsiteY2" fmla="*/ 3745075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84628 w 8604028"/>
              <a:gd name="connsiteY2" fmla="*/ 3827883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04028" h="5734812" fill="norm" stroke="true" extrusionOk="true">
                <a:moveTo>
                  <a:pt x="0" y="857"/>
                </a:moveTo>
                <a:lnTo>
                  <a:pt x="8604028" y="0"/>
                </a:lnTo>
                <a:lnTo>
                  <a:pt x="6884628" y="3827883"/>
                </a:lnTo>
                <a:lnTo>
                  <a:pt x="0" y="5734812"/>
                </a:lnTo>
                <a:lnTo>
                  <a:pt x="0" y="857"/>
                </a:lnTo>
                <a:close/>
              </a:path>
            </a:pathLst>
          </a:custGeom>
          <a:solidFill>
            <a:schemeClr val="bg1"/>
          </a:solidFill>
          <a:ln w="76200" cap="flat">
            <a:solidFill>
              <a:schemeClr val="bg1"/>
            </a:solidFill>
            <a:prstDash val="solid"/>
            <a:miter/>
          </a:ln>
        </p:spPr>
        <p:txBody>
          <a:bodyPr anchor="ctr" rtlCol="false"/>
          <a:lstStyle/>
          <a:p>
            <a:endParaRPr dirty="false" lang="en-GB"/>
          </a:p>
        </p:txBody>
      </p:sp>
      <p:sp>
        <p:nvSpPr>
          <p:cNvPr id="705" name="Shape"/>
          <p:cNvSpPr/>
          <p:nvPr userDrawn="true"/>
        </p:nvSpPr>
        <p:spPr bwMode="gray">
          <a:xfrm>
            <a:off x="4367809" y="2061400"/>
            <a:ext cx="5760640" cy="3463099"/>
          </a:xfrm>
          <a:custGeom>
            <a:avLst/>
            <a:gdLst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170039 w 8604027"/>
              <a:gd name="connsiteY2" fmla="*/ 4301966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02506 w 8604029"/>
              <a:gd name="connsiteY2" fmla="*/ 3984076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046854 w 8604027"/>
              <a:gd name="connsiteY2" fmla="*/ 4091749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50550 w 8604029"/>
              <a:gd name="connsiteY2" fmla="*/ 4107130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576335 w 8604028"/>
              <a:gd name="connsiteY2" fmla="*/ 3411651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98802 w 8604028"/>
              <a:gd name="connsiteY2" fmla="*/ 3812078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905914 w 8604028"/>
              <a:gd name="connsiteY2" fmla="*/ 3827884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70437 w 8604028"/>
              <a:gd name="connsiteY2" fmla="*/ 3745075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84628 w 8604028"/>
              <a:gd name="connsiteY2" fmla="*/ 3827883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04028" h="5734812" fill="norm" stroke="true" extrusionOk="true">
                <a:moveTo>
                  <a:pt x="0" y="857"/>
                </a:moveTo>
                <a:lnTo>
                  <a:pt x="8604028" y="0"/>
                </a:lnTo>
                <a:lnTo>
                  <a:pt x="6884628" y="3827883"/>
                </a:lnTo>
                <a:lnTo>
                  <a:pt x="0" y="5734812"/>
                </a:lnTo>
                <a:lnTo>
                  <a:pt x="0" y="857"/>
                </a:ln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anchor="ctr" rtlCol="false"/>
          <a:lstStyle/>
          <a:p>
            <a:endParaRPr dirty="false" lang="en-GB"/>
          </a:p>
        </p:txBody>
      </p:sp>
      <p:sp>
        <p:nvSpPr>
          <p:cNvPr id="2" name="Title"/>
          <p:cNvSpPr>
            <a:spLocks noGrp="true"/>
          </p:cNvSpPr>
          <p:nvPr>
            <p:ph type="ctrTitle" hasCustomPrompt="true"/>
          </p:nvPr>
        </p:nvSpPr>
        <p:spPr bwMode="gray">
          <a:xfrm>
            <a:off x="4656384" y="2205159"/>
            <a:ext cx="4896000" cy="1368000"/>
          </a:xfrm>
          <a:prstGeom prst="rect">
            <a:avLst/>
          </a:prstGeom>
        </p:spPr>
        <p:txBody>
          <a:bodyPr anchor="t" tIns="54000">
            <a:noAutofit/>
          </a:bodyPr>
          <a:lstStyle>
            <a:lvl1pPr algn="l">
              <a:lnSpc>
                <a:spcPct val="90000"/>
              </a:lnSpc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dirty="false" lang="en-GB"/>
              <a:t>Insert your long title of presentation here in maximal three lines</a:t>
            </a:r>
          </a:p>
        </p:txBody>
      </p:sp>
      <p:sp>
        <p:nvSpPr>
          <p:cNvPr id="3" name="Subtitle 2"/>
          <p:cNvSpPr>
            <a:spLocks noGrp="true"/>
          </p:cNvSpPr>
          <p:nvPr>
            <p:ph type="subTitle" idx="1" hasCustomPrompt="true"/>
          </p:nvPr>
        </p:nvSpPr>
        <p:spPr bwMode="gray">
          <a:xfrm>
            <a:off x="4656384" y="3789160"/>
            <a:ext cx="4320000" cy="1080000"/>
          </a:xfrm>
          <a:prstGeom prst="rect">
            <a:avLst/>
          </a:prstGeom>
        </p:spPr>
        <p:txBody>
          <a:bodyPr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dirty="false" lang="en-GB"/>
              <a:t>Insert here your subtitle</a:t>
            </a:r>
          </a:p>
        </p:txBody>
      </p:sp>
      <p:sp>
        <p:nvSpPr>
          <p:cNvPr id="31" name="Author"/>
          <p:cNvSpPr>
            <a:spLocks noGrp="true"/>
          </p:cNvSpPr>
          <p:nvPr>
            <p:ph type="body" sz="quarter" idx="14" hasCustomPrompt="true"/>
          </p:nvPr>
        </p:nvSpPr>
        <p:spPr bwMode="gray">
          <a:xfrm>
            <a:off x="695400" y="2348992"/>
            <a:ext cx="2520280" cy="2160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 wrap="square"/>
          <a:lstStyle>
            <a:lvl1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1200"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9pPr>
          </a:lstStyle>
          <a:p>
            <a:pPr lvl="0"/>
            <a:r>
              <a:rPr dirty="false" lang="en-GB"/>
              <a:t>First name Last name</a:t>
            </a:r>
          </a:p>
        </p:txBody>
      </p:sp>
      <p:sp>
        <p:nvSpPr>
          <p:cNvPr id="34" name="Department, Date"/>
          <p:cNvSpPr>
            <a:spLocks noGrp="true"/>
          </p:cNvSpPr>
          <p:nvPr>
            <p:ph type="body" sz="quarter" idx="15" hasCustomPrompt="true"/>
          </p:nvPr>
        </p:nvSpPr>
        <p:spPr bwMode="gray">
          <a:xfrm>
            <a:off x="695400" y="2564992"/>
            <a:ext cx="2520280" cy="7920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 wrap="square"/>
          <a:lstStyle>
            <a:lvl1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9pPr>
          </a:lstStyle>
          <a:p>
            <a:pPr lvl="0"/>
            <a:r>
              <a:rPr dirty="false" lang="en-GB"/>
              <a:t>Department</a:t>
            </a:r>
            <a:br>
              <a:rPr dirty="false" lang="en-GB"/>
            </a:br>
            <a:r>
              <a:rPr dirty="false" lang="en-GB"/>
              <a:t>DD/MM/YYYY</a:t>
            </a:r>
          </a:p>
        </p:txBody>
      </p:sp>
      <p:pic>
        <p:nvPicPr>
          <p:cNvPr id="10" name="Picture 9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>
          <a:xfrm>
            <a:off x="10130399" y="334800"/>
            <a:ext cx="1364400" cy="57932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Content with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"/>
          <p:cNvSpPr>
            <a:spLocks noGrp="true"/>
          </p:cNvSpPr>
          <p:nvPr>
            <p:ph type="pic" sz="quarter" idx="21" hasCustomPrompt="true"/>
          </p:nvPr>
        </p:nvSpPr>
        <p:spPr bwMode="gray">
          <a:xfrm>
            <a:off x="0" y="0"/>
            <a:ext cx="10704512" cy="6858000"/>
          </a:xfrm>
          <a:custGeom>
            <a:avLst/>
            <a:gdLst>
              <a:gd name="connsiteX0" fmla="*/ 0 w 10632504"/>
              <a:gd name="connsiteY0" fmla="*/ 0 h 6858000"/>
              <a:gd name="connsiteX1" fmla="*/ 10632504 w 10632504"/>
              <a:gd name="connsiteY1" fmla="*/ 0 h 6858000"/>
              <a:gd name="connsiteX2" fmla="*/ 10632504 w 10632504"/>
              <a:gd name="connsiteY2" fmla="*/ 6858000 h 6858000"/>
              <a:gd name="connsiteX3" fmla="*/ 0 w 10632504"/>
              <a:gd name="connsiteY3" fmla="*/ 6858000 h 6858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32504" h="6858000" fill="norm" stroke="true" extrusionOk="true">
                <a:moveTo>
                  <a:pt x="0" y="0"/>
                </a:moveTo>
                <a:lnTo>
                  <a:pt x="10632504" y="0"/>
                </a:lnTo>
                <a:lnTo>
                  <a:pt x="1063250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6D9DC"/>
          </a:solidFill>
        </p:spPr>
        <p:txBody>
          <a:bodyPr wrap="square">
            <a:noAutofit/>
          </a:bodyPr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8" name="Source"/>
          <p:cNvSpPr>
            <a:spLocks noGrp="true"/>
          </p:cNvSpPr>
          <p:nvPr>
            <p:ph type="body" sz="quarter" idx="18" hasCustomPrompt="true"/>
          </p:nvPr>
        </p:nvSpPr>
        <p:spPr bwMode="gray">
          <a:xfrm>
            <a:off x="1487488" y="6525000"/>
            <a:ext cx="9144000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900" baseline="0">
                <a:solidFill>
                  <a:schemeClr val="bg1"/>
                </a:solidFill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900">
                <a:solidFill>
                  <a:schemeClr val="bg1"/>
                </a:solidFill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900">
                <a:solidFill>
                  <a:schemeClr val="bg1"/>
                </a:solidFill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900">
                <a:solidFill>
                  <a:schemeClr val="bg1"/>
                </a:solidFill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900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90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90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9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2" name="Content"/>
          <p:cNvSpPr>
            <a:spLocks noGrp="true"/>
          </p:cNvSpPr>
          <p:nvPr>
            <p:ph type="body" sz="quarter" idx="22" hasCustomPrompt="true"/>
          </p:nvPr>
        </p:nvSpPr>
        <p:spPr bwMode="gray">
          <a:xfrm>
            <a:off x="911424" y="1484784"/>
            <a:ext cx="3455789" cy="2544488"/>
          </a:xfrm>
          <a:solidFill>
            <a:schemeClr val="bg1"/>
          </a:solidFill>
        </p:spPr>
        <p:txBody>
          <a:bodyPr lIns="216000" tIns="216000" rIns="216000" bIns="216000" wrap="square">
            <a:spAutoFit/>
          </a:bodyPr>
          <a:lstStyle/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</p:txBody>
      </p:sp>
      <p:sp>
        <p:nvSpPr>
          <p:cNvPr id="5" name="Shape"/>
          <p:cNvSpPr/>
          <p:nvPr userDrawn="true"/>
        </p:nvSpPr>
        <p:spPr bwMode="gray">
          <a:xfrm>
            <a:off x="10848528" y="0"/>
            <a:ext cx="216024" cy="1341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rtlCol="false"/>
          <a:lstStyle/>
          <a:p>
            <a:pPr algn="ctr"/>
            <a:endParaRPr sz="1600" dirty="false" lang="en-GB"/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2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1171E5-D1AA-4981-A2CF-18D8EB0E9BB8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3" name="Fußzeilenplatzhalter 2"/>
          <p:cNvSpPr>
            <a:spLocks noGrp="true"/>
          </p:cNvSpPr>
          <p:nvPr>
            <p:ph type="ftr" sz="quarter" idx="24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4" name="Foliennummernplatzhalter 3"/>
          <p:cNvSpPr>
            <a:spLocks noGrp="true"/>
          </p:cNvSpPr>
          <p:nvPr>
            <p:ph type="sldNum" sz="quarter" idx="25"/>
          </p:nvPr>
        </p:nvSpPr>
        <p:spPr/>
        <p:txBody>
          <a:bodyPr/>
          <a:lstStyle/>
          <a:p>
            <a:fld id="{612B6024-322C-457B-A6F7-24275673D2DF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Content with picture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"/>
          <p:cNvSpPr>
            <a:spLocks noGrp="true"/>
          </p:cNvSpPr>
          <p:nvPr>
            <p:ph type="pic" sz="quarter" idx="21" hasCustomPrompt="true"/>
          </p:nvPr>
        </p:nvSpPr>
        <p:spPr bwMode="gray">
          <a:xfrm>
            <a:off x="1" y="0"/>
            <a:ext cx="7824192" cy="6858000"/>
          </a:xfrm>
          <a:custGeom>
            <a:avLst/>
            <a:gdLst>
              <a:gd name="connsiteX0" fmla="*/ 0 w 8112125"/>
              <a:gd name="connsiteY0" fmla="*/ 0 h 6858000"/>
              <a:gd name="connsiteX1" fmla="*/ 8112125 w 8112125"/>
              <a:gd name="connsiteY1" fmla="*/ 0 h 6858000"/>
              <a:gd name="connsiteX2" fmla="*/ 8112125 w 8112125"/>
              <a:gd name="connsiteY2" fmla="*/ 6858000 h 6858000"/>
              <a:gd name="connsiteX3" fmla="*/ 0 w 8112125"/>
              <a:gd name="connsiteY3" fmla="*/ 6858000 h 6858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12125" h="6858000" fill="norm" stroke="true" extrusionOk="true">
                <a:moveTo>
                  <a:pt x="0" y="0"/>
                </a:moveTo>
                <a:lnTo>
                  <a:pt x="8112125" y="0"/>
                </a:lnTo>
                <a:lnTo>
                  <a:pt x="811212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6D9DC"/>
          </a:solidFill>
        </p:spPr>
        <p:txBody>
          <a:bodyPr wrap="square">
            <a:noAutofit/>
          </a:bodyPr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8" name="Source"/>
          <p:cNvSpPr>
            <a:spLocks noGrp="true"/>
          </p:cNvSpPr>
          <p:nvPr>
            <p:ph type="body" sz="quarter" idx="18" hasCustomPrompt="true"/>
          </p:nvPr>
        </p:nvSpPr>
        <p:spPr bwMode="gray">
          <a:xfrm>
            <a:off x="1487488" y="6525000"/>
            <a:ext cx="9144000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>
                <a:solidFill>
                  <a:schemeClr val="bg1"/>
                </a:solidFill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solidFill>
                  <a:schemeClr val="bg1"/>
                </a:solidFill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solidFill>
                  <a:schemeClr val="bg1"/>
                </a:solidFill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solidFill>
                  <a:schemeClr val="bg1"/>
                </a:solidFill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2" name="Content"/>
          <p:cNvSpPr>
            <a:spLocks noGrp="true"/>
          </p:cNvSpPr>
          <p:nvPr>
            <p:ph type="body" sz="quarter" idx="22" hasCustomPrompt="true"/>
          </p:nvPr>
        </p:nvSpPr>
        <p:spPr bwMode="gray">
          <a:xfrm>
            <a:off x="8400256" y="1484784"/>
            <a:ext cx="2880320" cy="4608512"/>
          </a:xfrm>
          <a:solidFill>
            <a:schemeClr val="bg1"/>
          </a:solidFill>
        </p:spPr>
        <p:txBody>
          <a:bodyPr lIns="0" tIns="0" rIns="0" bIns="0"/>
          <a:lstStyle/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  <a:p>
            <a:pPr lvl="5"/>
            <a:r>
              <a:rPr dirty="false" lang="en-GB"/>
              <a:t>6</a:t>
            </a:r>
          </a:p>
          <a:p>
            <a:pPr lvl="6"/>
            <a:r>
              <a:rPr dirty="false" lang="en-GB"/>
              <a:t>7</a:t>
            </a:r>
          </a:p>
          <a:p>
            <a:pPr lvl="7"/>
            <a:r>
              <a:rPr dirty="false" lang="en-GB"/>
              <a:t>8</a:t>
            </a:r>
          </a:p>
          <a:p>
            <a:pPr lvl="8"/>
            <a:r>
              <a:rPr dirty="false" lang="en-GB"/>
              <a:t>9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2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111F50-B1F1-49A2-B5B4-471BD79C90A0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3" name="Fußzeilenplatzhalter 2"/>
          <p:cNvSpPr>
            <a:spLocks noGrp="true"/>
          </p:cNvSpPr>
          <p:nvPr>
            <p:ph type="ftr" sz="quarter" idx="24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4" name="Foliennummernplatzhalter 3"/>
          <p:cNvSpPr>
            <a:spLocks noGrp="true"/>
          </p:cNvSpPr>
          <p:nvPr>
            <p:ph type="sldNum" sz="quarter" idx="25"/>
          </p:nvPr>
        </p:nvSpPr>
        <p:spPr/>
        <p:txBody>
          <a:bodyPr/>
          <a:lstStyle/>
          <a:p>
            <a:fld id="{F7321187-5C6E-4109-A8D9-F785307DFFA4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true"/>
          </p:cNvSpPr>
          <p:nvPr>
            <p:ph type="title" hasCustomPrompt="true"/>
          </p:nvPr>
        </p:nvSpPr>
        <p:spPr bwMode="gray"/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10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0" y="658800"/>
            <a:ext cx="8063551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5" name="Picture 1"/>
          <p:cNvSpPr>
            <a:spLocks noGrp="true"/>
          </p:cNvSpPr>
          <p:nvPr>
            <p:ph type="pic" sz="quarter" idx="17" hasCustomPrompt="true"/>
          </p:nvPr>
        </p:nvSpPr>
        <p:spPr bwMode="gray">
          <a:xfrm>
            <a:off x="335360" y="1484783"/>
            <a:ext cx="5184378" cy="4608041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9" name="Picture 2"/>
          <p:cNvSpPr>
            <a:spLocks noGrp="true"/>
          </p:cNvSpPr>
          <p:nvPr>
            <p:ph type="pic" sz="quarter" idx="18" hasCustomPrompt="true"/>
          </p:nvPr>
        </p:nvSpPr>
        <p:spPr bwMode="gray">
          <a:xfrm>
            <a:off x="6095999" y="1484313"/>
            <a:ext cx="5184775" cy="4608512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1" name="Source"/>
          <p:cNvSpPr>
            <a:spLocks noGrp="true"/>
          </p:cNvSpPr>
          <p:nvPr>
            <p:ph type="body" sz="quarter" idx="19" hasCustomPrompt="true"/>
          </p:nvPr>
        </p:nvSpPr>
        <p:spPr bwMode="gray">
          <a:xfrm>
            <a:off x="1487488" y="6525000"/>
            <a:ext cx="9144000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/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20"/>
          </p:nvPr>
        </p:nvSpPr>
        <p:spPr/>
        <p:txBody>
          <a:bodyPr/>
          <a:lstStyle/>
          <a:p>
            <a:fld id="{64E4181E-E4A0-4C02-95D6-6527CAE86860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3" name="Fußzeilenplatzhalter 2"/>
          <p:cNvSpPr>
            <a:spLocks noGrp="true"/>
          </p:cNvSpPr>
          <p:nvPr>
            <p:ph type="ftr" sz="quarter" idx="21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4" name="Foliennummernplatzhalter 3"/>
          <p:cNvSpPr>
            <a:spLocks noGrp="true"/>
          </p:cNvSpPr>
          <p:nvPr>
            <p:ph type="sldNum" sz="quarter" idx="22"/>
          </p:nvPr>
        </p:nvSpPr>
        <p:spPr/>
        <p:txBody>
          <a:bodyPr/>
          <a:lstStyle/>
          <a:p>
            <a:fld id="{A116FDBD-5E9E-48A7-A3EE-288E248EF528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5" userDrawn="1">
          <p15:clr>
            <a:srgbClr val="FBAE40"/>
          </p15:clr>
        </p15:guide>
        <p15:guide id="2" orient="horz" pos="3838" userDrawn="1">
          <p15:clr>
            <a:srgbClr val="FBAE40"/>
          </p15:clr>
        </p15:guide>
        <p15:guide id="3" pos="3840" userDrawn="1">
          <p15:clr>
            <a:srgbClr val="FBAE40"/>
          </p15:clr>
        </p15:guide>
        <p15:guide id="4" pos="3477" userDrawn="1">
          <p15:clr>
            <a:srgbClr val="FBAE40"/>
          </p15:clr>
        </p15:guide>
        <p15:guide id="5" pos="211" userDrawn="1">
          <p15:clr>
            <a:srgbClr val="FBAE40"/>
          </p15:clr>
        </p15:guide>
        <p15:guide id="6" pos="7106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Three pictur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true"/>
          </p:cNvSpPr>
          <p:nvPr>
            <p:ph type="title" hasCustomPrompt="true"/>
          </p:nvPr>
        </p:nvSpPr>
        <p:spPr bwMode="gray"/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15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0" y="658800"/>
            <a:ext cx="8063551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5" name="Picture 1"/>
          <p:cNvSpPr>
            <a:spLocks noGrp="true"/>
          </p:cNvSpPr>
          <p:nvPr>
            <p:ph type="pic" sz="quarter" idx="17" hasCustomPrompt="true"/>
          </p:nvPr>
        </p:nvSpPr>
        <p:spPr bwMode="gray">
          <a:xfrm>
            <a:off x="335360" y="1484784"/>
            <a:ext cx="3456384" cy="2016125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7" name="Content 1"/>
          <p:cNvSpPr>
            <a:spLocks noGrp="true"/>
          </p:cNvSpPr>
          <p:nvPr>
            <p:ph type="body" sz="quarter" idx="23" hasCustomPrompt="true"/>
          </p:nvPr>
        </p:nvSpPr>
        <p:spPr bwMode="gray">
          <a:xfrm>
            <a:off x="334964" y="3789363"/>
            <a:ext cx="3456780" cy="2303462"/>
          </a:xfrm>
        </p:spPr>
        <p:txBody>
          <a:bodyPr/>
          <a:lstStyle/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</p:txBody>
      </p:sp>
      <p:sp>
        <p:nvSpPr>
          <p:cNvPr id="9" name="Picture 2"/>
          <p:cNvSpPr>
            <a:spLocks noGrp="true"/>
          </p:cNvSpPr>
          <p:nvPr>
            <p:ph type="pic" sz="quarter" idx="18" hasCustomPrompt="true"/>
          </p:nvPr>
        </p:nvSpPr>
        <p:spPr bwMode="gray">
          <a:xfrm>
            <a:off x="4367808" y="1484784"/>
            <a:ext cx="3456384" cy="2016125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2" name="Content 2"/>
          <p:cNvSpPr>
            <a:spLocks noGrp="true"/>
          </p:cNvSpPr>
          <p:nvPr>
            <p:ph type="body" sz="quarter" idx="24" hasCustomPrompt="true"/>
          </p:nvPr>
        </p:nvSpPr>
        <p:spPr bwMode="gray">
          <a:xfrm>
            <a:off x="4367213" y="3789363"/>
            <a:ext cx="3457575" cy="2303462"/>
          </a:xfrm>
        </p:spPr>
        <p:txBody>
          <a:bodyPr/>
          <a:lstStyle/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</p:txBody>
      </p:sp>
      <p:sp>
        <p:nvSpPr>
          <p:cNvPr id="10" name="Picture 3"/>
          <p:cNvSpPr>
            <a:spLocks noGrp="true"/>
          </p:cNvSpPr>
          <p:nvPr>
            <p:ph type="pic" sz="quarter" idx="22" hasCustomPrompt="true"/>
          </p:nvPr>
        </p:nvSpPr>
        <p:spPr bwMode="gray">
          <a:xfrm>
            <a:off x="8400256" y="1484784"/>
            <a:ext cx="3456384" cy="2016125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3" name="Content 3"/>
          <p:cNvSpPr>
            <a:spLocks noGrp="true"/>
          </p:cNvSpPr>
          <p:nvPr>
            <p:ph type="body" sz="quarter" idx="25" hasCustomPrompt="true"/>
          </p:nvPr>
        </p:nvSpPr>
        <p:spPr bwMode="gray">
          <a:xfrm>
            <a:off x="8400256" y="3789363"/>
            <a:ext cx="3456384" cy="2303462"/>
          </a:xfrm>
        </p:spPr>
        <p:txBody>
          <a:bodyPr/>
          <a:lstStyle/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</p:txBody>
      </p:sp>
      <p:sp>
        <p:nvSpPr>
          <p:cNvPr id="11" name="Source"/>
          <p:cNvSpPr>
            <a:spLocks noGrp="true"/>
          </p:cNvSpPr>
          <p:nvPr>
            <p:ph type="body" sz="quarter" idx="19" hasCustomPrompt="true"/>
          </p:nvPr>
        </p:nvSpPr>
        <p:spPr bwMode="gray">
          <a:xfrm>
            <a:off x="1487488" y="6525000"/>
            <a:ext cx="9144000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/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26"/>
          </p:nvPr>
        </p:nvSpPr>
        <p:spPr/>
        <p:txBody>
          <a:bodyPr/>
          <a:lstStyle/>
          <a:p>
            <a:fld id="{E3ED8CD3-A098-4A97-8E2C-1B2E9FBC13AA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3" name="Fußzeilenplatzhalter 2"/>
          <p:cNvSpPr>
            <a:spLocks noGrp="true"/>
          </p:cNvSpPr>
          <p:nvPr>
            <p:ph type="ftr" sz="quarter" idx="27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4" name="Foliennummernplatzhalter 3"/>
          <p:cNvSpPr>
            <a:spLocks noGrp="true"/>
          </p:cNvSpPr>
          <p:nvPr>
            <p:ph type="sldNum" sz="quarter" idx="28"/>
          </p:nvPr>
        </p:nvSpPr>
        <p:spPr/>
        <p:txBody>
          <a:bodyPr/>
          <a:lstStyle/>
          <a:p>
            <a:fld id="{5E02D291-361E-4BD8-A87C-A011AB226421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5" userDrawn="1">
          <p15:clr>
            <a:srgbClr val="FBAE40"/>
          </p15:clr>
        </p15:guide>
        <p15:guide id="2" pos="211" userDrawn="1">
          <p15:clr>
            <a:srgbClr val="FBAE40"/>
          </p15:clr>
        </p15:guide>
        <p15:guide id="5" pos="5292" userDrawn="1">
          <p15:clr>
            <a:srgbClr val="FBAE40"/>
          </p15:clr>
        </p15:guide>
        <p15:guide id="6" pos="4929" userDrawn="1">
          <p15:clr>
            <a:srgbClr val="FBAE40"/>
          </p15:clr>
        </p15:guide>
        <p15:guide id="7" pos="7469" userDrawn="1">
          <p15:clr>
            <a:srgbClr val="FBAE40"/>
          </p15:clr>
        </p15:guide>
        <p15:guide id="8" orient="horz" pos="2205" userDrawn="1">
          <p15:clr>
            <a:srgbClr val="FBAE40"/>
          </p15:clr>
        </p15:guide>
        <p15:guide id="9" orient="horz" pos="2387" userDrawn="1">
          <p15:clr>
            <a:srgbClr val="FBAE40"/>
          </p15:clr>
        </p15:guide>
        <p15:guide id="10" orient="horz" pos="3838" userDrawn="1">
          <p15:clr>
            <a:srgbClr val="FBAE40"/>
          </p15:clr>
        </p15:guide>
        <p15:guide id="11" pos="2389" userDrawn="1">
          <p15:clr>
            <a:srgbClr val="FBAE40"/>
          </p15:clr>
        </p15:guide>
        <p15:guide id="12" pos="2751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Four pictur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true"/>
          </p:cNvSpPr>
          <p:nvPr>
            <p:ph type="title" hasCustomPrompt="true"/>
          </p:nvPr>
        </p:nvSpPr>
        <p:spPr bwMode="gray"/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17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0" y="658800"/>
            <a:ext cx="8063551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5" name="Picture 1"/>
          <p:cNvSpPr>
            <a:spLocks noGrp="true"/>
          </p:cNvSpPr>
          <p:nvPr>
            <p:ph type="pic" sz="quarter" idx="17" hasCustomPrompt="true"/>
          </p:nvPr>
        </p:nvSpPr>
        <p:spPr bwMode="gray">
          <a:xfrm>
            <a:off x="335360" y="1484883"/>
            <a:ext cx="2304000" cy="2016125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7" name="Content 1"/>
          <p:cNvSpPr>
            <a:spLocks noGrp="true"/>
          </p:cNvSpPr>
          <p:nvPr>
            <p:ph type="body" sz="quarter" idx="23" hasCustomPrompt="true"/>
          </p:nvPr>
        </p:nvSpPr>
        <p:spPr bwMode="gray">
          <a:xfrm>
            <a:off x="335616" y="3789039"/>
            <a:ext cx="2304000" cy="2303785"/>
          </a:xfrm>
        </p:spPr>
        <p:txBody>
          <a:bodyPr/>
          <a:lstStyle/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  <a:endParaRPr dirty="false" lang="en-GB"/>
          </a:p>
        </p:txBody>
      </p:sp>
      <p:sp>
        <p:nvSpPr>
          <p:cNvPr id="9" name="Picture 2"/>
          <p:cNvSpPr>
            <a:spLocks noGrp="true"/>
          </p:cNvSpPr>
          <p:nvPr>
            <p:ph type="pic" sz="quarter" idx="18" hasCustomPrompt="true"/>
          </p:nvPr>
        </p:nvSpPr>
        <p:spPr bwMode="gray">
          <a:xfrm>
            <a:off x="3215936" y="1484556"/>
            <a:ext cx="2304000" cy="2016125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2" name="Content 2"/>
          <p:cNvSpPr>
            <a:spLocks noGrp="true"/>
          </p:cNvSpPr>
          <p:nvPr>
            <p:ph type="body" sz="quarter" idx="24" hasCustomPrompt="true"/>
          </p:nvPr>
        </p:nvSpPr>
        <p:spPr bwMode="gray">
          <a:xfrm>
            <a:off x="3215680" y="3789239"/>
            <a:ext cx="2304000" cy="2303586"/>
          </a:xfrm>
        </p:spPr>
        <p:txBody>
          <a:bodyPr/>
          <a:lstStyle/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  <a:endParaRPr dirty="false" lang="en-GB"/>
          </a:p>
        </p:txBody>
      </p:sp>
      <p:sp>
        <p:nvSpPr>
          <p:cNvPr id="10" name="Picture 3"/>
          <p:cNvSpPr>
            <a:spLocks noGrp="true"/>
          </p:cNvSpPr>
          <p:nvPr>
            <p:ph type="pic" sz="quarter" idx="22" hasCustomPrompt="true"/>
          </p:nvPr>
        </p:nvSpPr>
        <p:spPr bwMode="gray">
          <a:xfrm>
            <a:off x="6096000" y="1484556"/>
            <a:ext cx="2304000" cy="2016125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3" name="Content 3"/>
          <p:cNvSpPr>
            <a:spLocks noGrp="true"/>
          </p:cNvSpPr>
          <p:nvPr>
            <p:ph type="body" sz="quarter" idx="25" hasCustomPrompt="true"/>
          </p:nvPr>
        </p:nvSpPr>
        <p:spPr bwMode="gray">
          <a:xfrm>
            <a:off x="6096000" y="3789437"/>
            <a:ext cx="2304000" cy="2303387"/>
          </a:xfrm>
        </p:spPr>
        <p:txBody>
          <a:bodyPr/>
          <a:lstStyle/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</p:txBody>
      </p:sp>
      <p:sp>
        <p:nvSpPr>
          <p:cNvPr id="15" name="Picture 4"/>
          <p:cNvSpPr>
            <a:spLocks noGrp="true"/>
          </p:cNvSpPr>
          <p:nvPr>
            <p:ph type="pic" sz="quarter" idx="26" hasCustomPrompt="true"/>
          </p:nvPr>
        </p:nvSpPr>
        <p:spPr bwMode="gray">
          <a:xfrm>
            <a:off x="8976320" y="1484556"/>
            <a:ext cx="2304000" cy="2016125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6" name="Content 4"/>
          <p:cNvSpPr>
            <a:spLocks noGrp="true"/>
          </p:cNvSpPr>
          <p:nvPr>
            <p:ph type="body" sz="quarter" idx="27" hasCustomPrompt="true"/>
          </p:nvPr>
        </p:nvSpPr>
        <p:spPr bwMode="gray">
          <a:xfrm>
            <a:off x="8976320" y="3789437"/>
            <a:ext cx="2304000" cy="2303387"/>
          </a:xfrm>
        </p:spPr>
        <p:txBody>
          <a:bodyPr/>
          <a:lstStyle/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  <a:endParaRPr dirty="false" lang="en-GB"/>
          </a:p>
        </p:txBody>
      </p:sp>
      <p:sp>
        <p:nvSpPr>
          <p:cNvPr id="11" name="Source"/>
          <p:cNvSpPr>
            <a:spLocks noGrp="true"/>
          </p:cNvSpPr>
          <p:nvPr>
            <p:ph type="body" sz="quarter" idx="19" hasCustomPrompt="true"/>
          </p:nvPr>
        </p:nvSpPr>
        <p:spPr bwMode="gray">
          <a:xfrm>
            <a:off x="1487488" y="6525000"/>
            <a:ext cx="9144000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/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28"/>
          </p:nvPr>
        </p:nvSpPr>
        <p:spPr/>
        <p:txBody>
          <a:bodyPr/>
          <a:lstStyle/>
          <a:p>
            <a:fld id="{5653C0B3-0EE5-4C9E-B185-0A70542DE7E5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3" name="Fußzeilenplatzhalter 2"/>
          <p:cNvSpPr>
            <a:spLocks noGrp="true"/>
          </p:cNvSpPr>
          <p:nvPr>
            <p:ph type="ftr" sz="quarter" idx="29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4" name="Foliennummernplatzhalter 3"/>
          <p:cNvSpPr>
            <a:spLocks noGrp="true"/>
          </p:cNvSpPr>
          <p:nvPr>
            <p:ph type="sldNum" sz="quarter" idx="30"/>
          </p:nvPr>
        </p:nvSpPr>
        <p:spPr/>
        <p:txBody>
          <a:bodyPr/>
          <a:lstStyle/>
          <a:p>
            <a:fld id="{923C5A57-E33F-448D-8503-51DE09FCAF10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5" userDrawn="1">
          <p15:clr>
            <a:srgbClr val="FBAE40"/>
          </p15:clr>
        </p15:guide>
        <p15:guide id="4" orient="horz" pos="2387" userDrawn="1">
          <p15:clr>
            <a:srgbClr val="FBAE40"/>
          </p15:clr>
        </p15:guide>
        <p15:guide id="5" orient="horz" pos="3838" userDrawn="1">
          <p15:clr>
            <a:srgbClr val="FBAE40"/>
          </p15:clr>
        </p15:guide>
        <p15:guide id="6" pos="211" userDrawn="1">
          <p15:clr>
            <a:srgbClr val="FBAE40"/>
          </p15:clr>
        </p15:guide>
        <p15:guide id="7" pos="7106" userDrawn="1">
          <p15:clr>
            <a:srgbClr val="FBAE40"/>
          </p15:clr>
        </p15:guide>
        <p15:guide id="8" pos="1663" userDrawn="1">
          <p15:clr>
            <a:srgbClr val="FBAE40"/>
          </p15:clr>
        </p15:guide>
        <p15:guide id="9" orient="horz" pos="2205" userDrawn="1">
          <p15:clr>
            <a:srgbClr val="FBAE40"/>
          </p15:clr>
        </p15:guide>
        <p15:guide id="10" pos="2026" userDrawn="1">
          <p15:clr>
            <a:srgbClr val="FBAE40"/>
          </p15:clr>
        </p15:guide>
        <p15:guide id="11" pos="3477" userDrawn="1">
          <p15:clr>
            <a:srgbClr val="FBAE40"/>
          </p15:clr>
        </p15:guide>
        <p15:guide id="12" pos="3840" userDrawn="1">
          <p15:clr>
            <a:srgbClr val="FBAE40"/>
          </p15:clr>
        </p15:guide>
        <p15:guide id="13" pos="5292" userDrawn="1">
          <p15:clr>
            <a:srgbClr val="FBAE40"/>
          </p15:clr>
        </p15:guide>
        <p15:guide id="14" pos="5654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Four pictures &amp; contents 2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true"/>
          </p:cNvSpPr>
          <p:nvPr>
            <p:ph type="title" hasCustomPrompt="true"/>
          </p:nvPr>
        </p:nvSpPr>
        <p:spPr bwMode="gray"/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17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0" y="658800"/>
            <a:ext cx="8063551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5" name="Picture 1"/>
          <p:cNvSpPr>
            <a:spLocks noGrp="true"/>
          </p:cNvSpPr>
          <p:nvPr>
            <p:ph type="pic" sz="quarter" idx="17" hasCustomPrompt="true"/>
          </p:nvPr>
        </p:nvSpPr>
        <p:spPr bwMode="gray">
          <a:xfrm>
            <a:off x="335360" y="1485111"/>
            <a:ext cx="2304312" cy="2016125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7" name="Content 1"/>
          <p:cNvSpPr>
            <a:spLocks noGrp="true"/>
          </p:cNvSpPr>
          <p:nvPr>
            <p:ph type="body" sz="quarter" idx="23" hasCustomPrompt="true"/>
          </p:nvPr>
        </p:nvSpPr>
        <p:spPr bwMode="gray">
          <a:xfrm>
            <a:off x="2927648" y="1484784"/>
            <a:ext cx="2592090" cy="2015726"/>
          </a:xfrm>
        </p:spPr>
        <p:txBody>
          <a:bodyPr/>
          <a:lstStyle/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</p:txBody>
      </p:sp>
      <p:sp>
        <p:nvSpPr>
          <p:cNvPr id="9" name="Picture 2"/>
          <p:cNvSpPr>
            <a:spLocks noGrp="true"/>
          </p:cNvSpPr>
          <p:nvPr>
            <p:ph type="pic" sz="quarter" idx="18" hasCustomPrompt="true"/>
          </p:nvPr>
        </p:nvSpPr>
        <p:spPr bwMode="gray">
          <a:xfrm>
            <a:off x="335360" y="4077072"/>
            <a:ext cx="2304312" cy="2016125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2" name="Content 2"/>
          <p:cNvSpPr>
            <a:spLocks noGrp="true"/>
          </p:cNvSpPr>
          <p:nvPr>
            <p:ph type="body" sz="quarter" idx="24" hasCustomPrompt="true"/>
          </p:nvPr>
        </p:nvSpPr>
        <p:spPr bwMode="gray">
          <a:xfrm>
            <a:off x="2927936" y="4077273"/>
            <a:ext cx="2592000" cy="2015726"/>
          </a:xfrm>
        </p:spPr>
        <p:txBody>
          <a:bodyPr/>
          <a:lstStyle/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</p:txBody>
      </p:sp>
      <p:sp>
        <p:nvSpPr>
          <p:cNvPr id="10" name="Picture3"/>
          <p:cNvSpPr>
            <a:spLocks noGrp="true"/>
          </p:cNvSpPr>
          <p:nvPr>
            <p:ph type="pic" sz="quarter" idx="22" hasCustomPrompt="true"/>
          </p:nvPr>
        </p:nvSpPr>
        <p:spPr bwMode="gray">
          <a:xfrm>
            <a:off x="6096000" y="1484784"/>
            <a:ext cx="2304312" cy="2016125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3" name="Content 3"/>
          <p:cNvSpPr>
            <a:spLocks noGrp="true"/>
          </p:cNvSpPr>
          <p:nvPr>
            <p:ph type="body" sz="quarter" idx="25" hasCustomPrompt="true"/>
          </p:nvPr>
        </p:nvSpPr>
        <p:spPr bwMode="gray">
          <a:xfrm>
            <a:off x="8688576" y="1484784"/>
            <a:ext cx="2592000" cy="2015726"/>
          </a:xfrm>
        </p:spPr>
        <p:txBody>
          <a:bodyPr/>
          <a:lstStyle/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</p:txBody>
      </p:sp>
      <p:sp>
        <p:nvSpPr>
          <p:cNvPr id="15" name="Picture 4"/>
          <p:cNvSpPr>
            <a:spLocks noGrp="true"/>
          </p:cNvSpPr>
          <p:nvPr>
            <p:ph type="pic" sz="quarter" idx="26" hasCustomPrompt="true"/>
          </p:nvPr>
        </p:nvSpPr>
        <p:spPr bwMode="gray">
          <a:xfrm>
            <a:off x="6096000" y="4089172"/>
            <a:ext cx="2304312" cy="2016125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6" name="Content 4"/>
          <p:cNvSpPr>
            <a:spLocks noGrp="true"/>
          </p:cNvSpPr>
          <p:nvPr>
            <p:ph type="body" sz="quarter" idx="27" hasCustomPrompt="true"/>
          </p:nvPr>
        </p:nvSpPr>
        <p:spPr bwMode="gray">
          <a:xfrm>
            <a:off x="8688576" y="4077072"/>
            <a:ext cx="2592000" cy="2015726"/>
          </a:xfrm>
        </p:spPr>
        <p:txBody>
          <a:bodyPr/>
          <a:lstStyle/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</p:txBody>
      </p:sp>
      <p:sp>
        <p:nvSpPr>
          <p:cNvPr id="11" name="Source"/>
          <p:cNvSpPr>
            <a:spLocks noGrp="true"/>
          </p:cNvSpPr>
          <p:nvPr>
            <p:ph type="body" sz="quarter" idx="19" hasCustomPrompt="true"/>
          </p:nvPr>
        </p:nvSpPr>
        <p:spPr bwMode="gray">
          <a:xfrm>
            <a:off x="1487488" y="6525000"/>
            <a:ext cx="9144000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/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28"/>
          </p:nvPr>
        </p:nvSpPr>
        <p:spPr/>
        <p:txBody>
          <a:bodyPr/>
          <a:lstStyle/>
          <a:p>
            <a:fld id="{192E1006-E23C-473D-BE92-954437745080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3" name="Fußzeilenplatzhalter 2"/>
          <p:cNvSpPr>
            <a:spLocks noGrp="true"/>
          </p:cNvSpPr>
          <p:nvPr>
            <p:ph type="ftr" sz="quarter" idx="29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4" name="Foliennummernplatzhalter 3"/>
          <p:cNvSpPr>
            <a:spLocks noGrp="true"/>
          </p:cNvSpPr>
          <p:nvPr>
            <p:ph type="sldNum" sz="quarter" idx="30"/>
          </p:nvPr>
        </p:nvSpPr>
        <p:spPr/>
        <p:txBody>
          <a:bodyPr/>
          <a:lstStyle/>
          <a:p>
            <a:fld id="{37930D2A-32A5-4493-94A8-94F219F46302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5" userDrawn="1">
          <p15:clr>
            <a:srgbClr val="FBAE40"/>
          </p15:clr>
        </p15:guide>
        <p15:guide id="2" pos="211" userDrawn="1">
          <p15:clr>
            <a:srgbClr val="FBAE40"/>
          </p15:clr>
        </p15:guide>
        <p15:guide id="5" pos="7106" userDrawn="1">
          <p15:clr>
            <a:srgbClr val="FBAE40"/>
          </p15:clr>
        </p15:guide>
        <p15:guide id="6" orient="horz" pos="2205" userDrawn="1">
          <p15:clr>
            <a:srgbClr val="FBAE40"/>
          </p15:clr>
        </p15:guide>
        <p15:guide id="7" orient="horz" pos="2568" userDrawn="1">
          <p15:clr>
            <a:srgbClr val="FBAE40"/>
          </p15:clr>
        </p15:guide>
        <p15:guide id="8" orient="horz" pos="3838" userDrawn="1">
          <p15:clr>
            <a:srgbClr val="FBAE40"/>
          </p15:clr>
        </p15:guide>
        <p15:guide id="9" pos="3477" userDrawn="1">
          <p15:clr>
            <a:srgbClr val="FBAE40"/>
          </p15:clr>
        </p15:guide>
        <p15:guide id="10" pos="3840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Four Diagram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true"/>
          </p:cNvSpPr>
          <p:nvPr>
            <p:ph type="title" hasCustomPrompt="true"/>
          </p:nvPr>
        </p:nvSpPr>
        <p:spPr bwMode="gray"/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15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0" y="658800"/>
            <a:ext cx="8063551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8" name="Diagram 1"/>
          <p:cNvSpPr>
            <a:spLocks noGrp="true"/>
          </p:cNvSpPr>
          <p:nvPr>
            <p:ph type="chart" sz="quarter" idx="28" hasCustomPrompt="true"/>
          </p:nvPr>
        </p:nvSpPr>
        <p:spPr bwMode="gray">
          <a:xfrm>
            <a:off x="335360" y="1486098"/>
            <a:ext cx="2304000" cy="2016125"/>
          </a:xfrm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7" name="Content 1"/>
          <p:cNvSpPr>
            <a:spLocks noGrp="true"/>
          </p:cNvSpPr>
          <p:nvPr>
            <p:ph type="body" sz="quarter" idx="23" hasCustomPrompt="true"/>
          </p:nvPr>
        </p:nvSpPr>
        <p:spPr bwMode="gray">
          <a:xfrm>
            <a:off x="335360" y="3789039"/>
            <a:ext cx="2304000" cy="2303785"/>
          </a:xfrm>
        </p:spPr>
        <p:txBody>
          <a:bodyPr/>
          <a:lstStyle/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</p:txBody>
      </p:sp>
      <p:sp>
        <p:nvSpPr>
          <p:cNvPr id="17" name="Diagram 2"/>
          <p:cNvSpPr>
            <a:spLocks noGrp="true"/>
          </p:cNvSpPr>
          <p:nvPr>
            <p:ph type="chart" sz="quarter" idx="29" hasCustomPrompt="true"/>
          </p:nvPr>
        </p:nvSpPr>
        <p:spPr bwMode="gray">
          <a:xfrm>
            <a:off x="3215680" y="1485660"/>
            <a:ext cx="2304000" cy="2016125"/>
          </a:xfrm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2" name="Content 2"/>
          <p:cNvSpPr>
            <a:spLocks noGrp="true"/>
          </p:cNvSpPr>
          <p:nvPr>
            <p:ph type="body" sz="quarter" idx="24" hasCustomPrompt="true"/>
          </p:nvPr>
        </p:nvSpPr>
        <p:spPr bwMode="gray">
          <a:xfrm>
            <a:off x="3215680" y="3789040"/>
            <a:ext cx="2304000" cy="2303785"/>
          </a:xfrm>
        </p:spPr>
        <p:txBody>
          <a:bodyPr/>
          <a:lstStyle/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</p:txBody>
      </p:sp>
      <p:sp>
        <p:nvSpPr>
          <p:cNvPr id="18" name="Diagram 3"/>
          <p:cNvSpPr>
            <a:spLocks noGrp="true"/>
          </p:cNvSpPr>
          <p:nvPr>
            <p:ph type="chart" sz="quarter" idx="30" hasCustomPrompt="true"/>
          </p:nvPr>
        </p:nvSpPr>
        <p:spPr bwMode="gray">
          <a:xfrm>
            <a:off x="6096000" y="1485222"/>
            <a:ext cx="2304000" cy="2016125"/>
          </a:xfrm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3" name="Content 3"/>
          <p:cNvSpPr>
            <a:spLocks noGrp="true"/>
          </p:cNvSpPr>
          <p:nvPr>
            <p:ph type="body" sz="quarter" idx="25" hasCustomPrompt="true"/>
          </p:nvPr>
        </p:nvSpPr>
        <p:spPr bwMode="gray">
          <a:xfrm>
            <a:off x="6096168" y="3789040"/>
            <a:ext cx="2304000" cy="2303785"/>
          </a:xfrm>
        </p:spPr>
        <p:txBody>
          <a:bodyPr/>
          <a:lstStyle/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</p:txBody>
      </p:sp>
      <p:sp>
        <p:nvSpPr>
          <p:cNvPr id="19" name="Diagram 5"/>
          <p:cNvSpPr>
            <a:spLocks noGrp="true"/>
          </p:cNvSpPr>
          <p:nvPr>
            <p:ph type="chart" sz="quarter" idx="31" hasCustomPrompt="true"/>
          </p:nvPr>
        </p:nvSpPr>
        <p:spPr bwMode="gray">
          <a:xfrm>
            <a:off x="8976576" y="1484784"/>
            <a:ext cx="2304000" cy="2016125"/>
          </a:xfrm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6" name="Content 4"/>
          <p:cNvSpPr>
            <a:spLocks noGrp="true"/>
          </p:cNvSpPr>
          <p:nvPr>
            <p:ph type="body" sz="quarter" idx="27" hasCustomPrompt="true"/>
          </p:nvPr>
        </p:nvSpPr>
        <p:spPr bwMode="gray">
          <a:xfrm>
            <a:off x="8976576" y="3789040"/>
            <a:ext cx="2304000" cy="2303785"/>
          </a:xfrm>
        </p:spPr>
        <p:txBody>
          <a:bodyPr/>
          <a:lstStyle/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</p:txBody>
      </p:sp>
      <p:sp>
        <p:nvSpPr>
          <p:cNvPr id="11" name="Source"/>
          <p:cNvSpPr>
            <a:spLocks noGrp="true"/>
          </p:cNvSpPr>
          <p:nvPr>
            <p:ph type="body" sz="quarter" idx="19" hasCustomPrompt="true"/>
          </p:nvPr>
        </p:nvSpPr>
        <p:spPr bwMode="gray">
          <a:xfrm>
            <a:off x="1487488" y="6525000"/>
            <a:ext cx="9144000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/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32"/>
          </p:nvPr>
        </p:nvSpPr>
        <p:spPr/>
        <p:txBody>
          <a:bodyPr/>
          <a:lstStyle/>
          <a:p>
            <a:fld id="{CCFF9520-DBE9-43DB-9671-00EDA09C3C2C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3" name="Fußzeilenplatzhalter 2"/>
          <p:cNvSpPr>
            <a:spLocks noGrp="true"/>
          </p:cNvSpPr>
          <p:nvPr>
            <p:ph type="ftr" sz="quarter" idx="33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4" name="Foliennummernplatzhalter 3"/>
          <p:cNvSpPr>
            <a:spLocks noGrp="true"/>
          </p:cNvSpPr>
          <p:nvPr>
            <p:ph type="sldNum" sz="quarter" idx="34"/>
          </p:nvPr>
        </p:nvSpPr>
        <p:spPr/>
        <p:txBody>
          <a:bodyPr/>
          <a:lstStyle/>
          <a:p>
            <a:fld id="{FF876CD8-7903-4B1F-846A-29997AD9BD7E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5" userDrawn="1">
          <p15:clr>
            <a:srgbClr val="FBAE40"/>
          </p15:clr>
        </p15:guide>
        <p15:guide id="3" orient="horz" pos="2205" userDrawn="1">
          <p15:clr>
            <a:srgbClr val="FBAE40"/>
          </p15:clr>
        </p15:guide>
        <p15:guide id="4" orient="horz" pos="2387" userDrawn="1">
          <p15:clr>
            <a:srgbClr val="FBAE40"/>
          </p15:clr>
        </p15:guide>
        <p15:guide id="5" orient="horz" pos="3838" userDrawn="1">
          <p15:clr>
            <a:srgbClr val="FBAE40"/>
          </p15:clr>
        </p15:guide>
        <p15:guide id="6" pos="211" userDrawn="1">
          <p15:clr>
            <a:srgbClr val="FBAE40"/>
          </p15:clr>
        </p15:guide>
        <p15:guide id="7" pos="7106" userDrawn="1">
          <p15:clr>
            <a:srgbClr val="FBAE40"/>
          </p15:clr>
        </p15:guide>
        <p15:guide id="8" pos="1663" userDrawn="1">
          <p15:clr>
            <a:srgbClr val="FBAE40"/>
          </p15:clr>
        </p15:guide>
        <p15:guide id="9" pos="2026" userDrawn="1">
          <p15:clr>
            <a:srgbClr val="FBAE40"/>
          </p15:clr>
        </p15:guide>
        <p15:guide id="10" pos="3477" userDrawn="1">
          <p15:clr>
            <a:srgbClr val="FBAE40"/>
          </p15:clr>
        </p15:guide>
        <p15:guide id="11" pos="3840" userDrawn="1">
          <p15:clr>
            <a:srgbClr val="FBAE40"/>
          </p15:clr>
        </p15:guide>
        <p15:guide id="12" pos="5292" userDrawn="1">
          <p15:clr>
            <a:srgbClr val="FBAE40"/>
          </p15:clr>
        </p15:guide>
        <p15:guide id="13" pos="5654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true"/>
          </p:cNvSpPr>
          <p:nvPr>
            <p:ph type="title" hasCustomPrompt="true"/>
          </p:nvPr>
        </p:nvSpPr>
        <p:spPr bwMode="gray"/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10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0" y="658800"/>
            <a:ext cx="8063551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3" name="Content Placeholder 2"/>
          <p:cNvSpPr>
            <a:spLocks noGrp="true"/>
          </p:cNvSpPr>
          <p:nvPr>
            <p:ph idx="1" hasCustomPrompt="true"/>
          </p:nvPr>
        </p:nvSpPr>
        <p:spPr bwMode="gray">
          <a:xfrm>
            <a:off x="335360" y="2061045"/>
            <a:ext cx="5184378" cy="4032251"/>
          </a:xfrm>
          <a:prstGeom prst="rect">
            <a:avLst/>
          </a:prstGeom>
        </p:spPr>
        <p:txBody>
          <a:bodyPr/>
          <a:lstStyle>
            <a:lvl1pPr/>
          </a:lstStyle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  <a:p>
            <a:pPr lvl="5"/>
            <a:r>
              <a:rPr dirty="false" lang="en-GB"/>
              <a:t>6</a:t>
            </a:r>
          </a:p>
          <a:p>
            <a:pPr lvl="6"/>
            <a:r>
              <a:rPr dirty="false" lang="en-GB"/>
              <a:t>7</a:t>
            </a:r>
          </a:p>
          <a:p>
            <a:pPr lvl="7"/>
            <a:r>
              <a:rPr dirty="false" lang="en-GB"/>
              <a:t>8</a:t>
            </a:r>
          </a:p>
          <a:p>
            <a:pPr lvl="8"/>
            <a:r>
              <a:rPr dirty="false" lang="en-GB"/>
              <a:t>9</a:t>
            </a:r>
          </a:p>
        </p:txBody>
      </p:sp>
      <p:sp>
        <p:nvSpPr>
          <p:cNvPr id="9" name="Content Placeholder 2"/>
          <p:cNvSpPr>
            <a:spLocks noGrp="true"/>
          </p:cNvSpPr>
          <p:nvPr>
            <p:ph idx="17" hasCustomPrompt="true"/>
          </p:nvPr>
        </p:nvSpPr>
        <p:spPr bwMode="gray">
          <a:xfrm>
            <a:off x="6094935" y="2061045"/>
            <a:ext cx="5184378" cy="4032251"/>
          </a:xfrm>
          <a:prstGeom prst="rect">
            <a:avLst/>
          </a:prstGeom>
        </p:spPr>
        <p:txBody>
          <a:bodyPr/>
          <a:lstStyle>
            <a:lvl1pPr/>
          </a:lstStyle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  <a:p>
            <a:pPr lvl="5"/>
            <a:r>
              <a:rPr dirty="false" lang="en-GB"/>
              <a:t>6</a:t>
            </a:r>
          </a:p>
          <a:p>
            <a:pPr lvl="6"/>
            <a:r>
              <a:rPr dirty="false" lang="en-GB"/>
              <a:t>7</a:t>
            </a:r>
          </a:p>
          <a:p>
            <a:pPr lvl="7"/>
            <a:r>
              <a:rPr dirty="false" lang="en-GB"/>
              <a:t>8</a:t>
            </a:r>
          </a:p>
          <a:p>
            <a:pPr lvl="8"/>
            <a:r>
              <a:rPr dirty="false" lang="en-GB"/>
              <a:t>9</a:t>
            </a:r>
          </a:p>
        </p:txBody>
      </p:sp>
      <p:sp>
        <p:nvSpPr>
          <p:cNvPr id="11" name="Source"/>
          <p:cNvSpPr>
            <a:spLocks noGrp="true"/>
          </p:cNvSpPr>
          <p:nvPr>
            <p:ph type="body" sz="quarter" idx="18" hasCustomPrompt="true"/>
          </p:nvPr>
        </p:nvSpPr>
        <p:spPr bwMode="gray">
          <a:xfrm>
            <a:off x="1487488" y="6525000"/>
            <a:ext cx="9143999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/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19"/>
          </p:nvPr>
        </p:nvSpPr>
        <p:spPr/>
        <p:txBody>
          <a:bodyPr/>
          <a:lstStyle/>
          <a:p>
            <a:fld id="{1205BA53-C1C0-47F0-BCB5-942C10BE957D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4" name="Fußzeilenplatzhalter 3"/>
          <p:cNvSpPr>
            <a:spLocks noGrp="true"/>
          </p:cNvSpPr>
          <p:nvPr>
            <p:ph type="ftr" sz="quarter" idx="20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5" name="Foliennummernplatzhalter 4"/>
          <p:cNvSpPr>
            <a:spLocks noGrp="true"/>
          </p:cNvSpPr>
          <p:nvPr>
            <p:ph type="sldNum" sz="quarter" idx="21"/>
          </p:nvPr>
        </p:nvSpPr>
        <p:spPr/>
        <p:txBody>
          <a:bodyPr/>
          <a:lstStyle/>
          <a:p>
            <a:fld id="{1AEC99F0-D167-4A41-BFC5-9F84273B3B28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8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3477" userDrawn="1">
          <p15:clr>
            <a:srgbClr val="FBAE40"/>
          </p15:clr>
        </p15:guide>
        <p15:guide id="4" pos="7106" userDrawn="1">
          <p15:clr>
            <a:srgbClr val="FBAE40"/>
          </p15:clr>
        </p15:guide>
        <p15:guide id="5" pos="211" userDrawn="1">
          <p15:clr>
            <a:srgbClr val="FBAE40"/>
          </p15:clr>
        </p15:guide>
        <p15:guide id="6" orient="horz" pos="3838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Three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true"/>
          </p:cNvSpPr>
          <p:nvPr>
            <p:ph type="title" hasCustomPrompt="true"/>
          </p:nvPr>
        </p:nvSpPr>
        <p:spPr bwMode="gray"/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11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0" y="658800"/>
            <a:ext cx="8063551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3" name="Content Placeholder 2"/>
          <p:cNvSpPr>
            <a:spLocks noGrp="true"/>
          </p:cNvSpPr>
          <p:nvPr>
            <p:ph idx="1" hasCustomPrompt="true"/>
          </p:nvPr>
        </p:nvSpPr>
        <p:spPr bwMode="gray">
          <a:xfrm>
            <a:off x="335360" y="2061045"/>
            <a:ext cx="3456000" cy="4032251"/>
          </a:xfrm>
          <a:prstGeom prst="rect">
            <a:avLst/>
          </a:prstGeom>
        </p:spPr>
        <p:txBody>
          <a:bodyPr/>
          <a:lstStyle>
            <a:lvl1pPr/>
          </a:lstStyle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  <a:p>
            <a:pPr lvl="5"/>
            <a:r>
              <a:rPr dirty="false" lang="en-GB"/>
              <a:t>6</a:t>
            </a:r>
          </a:p>
          <a:p>
            <a:pPr lvl="6"/>
            <a:r>
              <a:rPr dirty="false" lang="en-GB"/>
              <a:t>7</a:t>
            </a:r>
          </a:p>
          <a:p>
            <a:pPr lvl="7"/>
            <a:r>
              <a:rPr dirty="false" lang="en-GB"/>
              <a:t>8</a:t>
            </a:r>
          </a:p>
          <a:p>
            <a:pPr lvl="8"/>
            <a:r>
              <a:rPr dirty="false" lang="en-GB"/>
              <a:t>9</a:t>
            </a:r>
          </a:p>
        </p:txBody>
      </p:sp>
      <p:sp>
        <p:nvSpPr>
          <p:cNvPr id="9" name="Content Placeholder 2"/>
          <p:cNvSpPr>
            <a:spLocks noGrp="true"/>
          </p:cNvSpPr>
          <p:nvPr>
            <p:ph idx="17" hasCustomPrompt="true"/>
          </p:nvPr>
        </p:nvSpPr>
        <p:spPr bwMode="gray">
          <a:xfrm>
            <a:off x="4368192" y="2061045"/>
            <a:ext cx="3456000" cy="4032251"/>
          </a:xfrm>
          <a:prstGeom prst="rect">
            <a:avLst/>
          </a:prstGeom>
        </p:spPr>
        <p:txBody>
          <a:bodyPr/>
          <a:lstStyle>
            <a:lvl1pPr/>
          </a:lstStyle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  <a:p>
            <a:pPr lvl="5"/>
            <a:r>
              <a:rPr dirty="false" lang="en-GB"/>
              <a:t>6</a:t>
            </a:r>
          </a:p>
          <a:p>
            <a:pPr lvl="6"/>
            <a:r>
              <a:rPr dirty="false" lang="en-GB"/>
              <a:t>7</a:t>
            </a:r>
          </a:p>
          <a:p>
            <a:pPr lvl="7"/>
            <a:r>
              <a:rPr dirty="false" lang="en-GB"/>
              <a:t>8</a:t>
            </a:r>
          </a:p>
          <a:p>
            <a:pPr lvl="8"/>
            <a:r>
              <a:rPr dirty="false" lang="en-GB"/>
              <a:t>9</a:t>
            </a:r>
          </a:p>
        </p:txBody>
      </p:sp>
      <p:sp>
        <p:nvSpPr>
          <p:cNvPr id="10" name="Content Placeholder 2"/>
          <p:cNvSpPr>
            <a:spLocks noGrp="true"/>
          </p:cNvSpPr>
          <p:nvPr>
            <p:ph idx="18" hasCustomPrompt="true"/>
          </p:nvPr>
        </p:nvSpPr>
        <p:spPr bwMode="gray">
          <a:xfrm>
            <a:off x="8400256" y="2061045"/>
            <a:ext cx="3456000" cy="4032251"/>
          </a:xfrm>
          <a:prstGeom prst="rect">
            <a:avLst/>
          </a:prstGeom>
        </p:spPr>
        <p:txBody>
          <a:bodyPr/>
          <a:lstStyle>
            <a:lvl1pPr/>
          </a:lstStyle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  <a:p>
            <a:pPr lvl="5"/>
            <a:r>
              <a:rPr dirty="false" lang="en-GB"/>
              <a:t>6</a:t>
            </a:r>
          </a:p>
          <a:p>
            <a:pPr lvl="6"/>
            <a:r>
              <a:rPr dirty="false" lang="en-GB"/>
              <a:t>7</a:t>
            </a:r>
          </a:p>
          <a:p>
            <a:pPr lvl="7"/>
            <a:r>
              <a:rPr dirty="false" lang="en-GB"/>
              <a:t>8</a:t>
            </a:r>
          </a:p>
          <a:p>
            <a:pPr lvl="8"/>
            <a:r>
              <a:rPr dirty="false" lang="en-GB"/>
              <a:t>9</a:t>
            </a:r>
          </a:p>
        </p:txBody>
      </p:sp>
      <p:sp>
        <p:nvSpPr>
          <p:cNvPr id="12" name="Source"/>
          <p:cNvSpPr>
            <a:spLocks noGrp="true"/>
          </p:cNvSpPr>
          <p:nvPr>
            <p:ph type="body" sz="quarter" idx="19" hasCustomPrompt="true"/>
          </p:nvPr>
        </p:nvSpPr>
        <p:spPr bwMode="gray">
          <a:xfrm>
            <a:off x="1487488" y="6525000"/>
            <a:ext cx="9144000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/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20"/>
          </p:nvPr>
        </p:nvSpPr>
        <p:spPr/>
        <p:txBody>
          <a:bodyPr/>
          <a:lstStyle/>
          <a:p>
            <a:fld id="{DCF75D06-9091-44F4-B6FD-041CF61EAEBA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4" name="Fußzeilenplatzhalter 3"/>
          <p:cNvSpPr>
            <a:spLocks noGrp="true"/>
          </p:cNvSpPr>
          <p:nvPr>
            <p:ph type="ftr" sz="quarter" idx="21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5" name="Foliennummernplatzhalter 4"/>
          <p:cNvSpPr>
            <a:spLocks noGrp="true"/>
          </p:cNvSpPr>
          <p:nvPr>
            <p:ph type="sldNum" sz="quarter" idx="22"/>
          </p:nvPr>
        </p:nvSpPr>
        <p:spPr/>
        <p:txBody>
          <a:bodyPr/>
          <a:lstStyle/>
          <a:p>
            <a:fld id="{A2B8BF9C-6858-4393-A657-035F7BEC8D39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8" userDrawn="1">
          <p15:clr>
            <a:srgbClr val="FBAE40"/>
          </p15:clr>
        </p15:guide>
        <p15:guide id="2" pos="211" userDrawn="1">
          <p15:clr>
            <a:srgbClr val="FBAE40"/>
          </p15:clr>
        </p15:guide>
        <p15:guide id="3" pos="2751" userDrawn="1">
          <p15:clr>
            <a:srgbClr val="FBAE40"/>
          </p15:clr>
        </p15:guide>
        <p15:guide id="4" pos="2389" userDrawn="1">
          <p15:clr>
            <a:srgbClr val="FBAE40"/>
          </p15:clr>
        </p15:guide>
        <p15:guide id="5" pos="5292" userDrawn="1">
          <p15:clr>
            <a:srgbClr val="FBAE40"/>
          </p15:clr>
        </p15:guide>
        <p15:guide id="6" pos="4929" userDrawn="1">
          <p15:clr>
            <a:srgbClr val="FBAE40"/>
          </p15:clr>
        </p15:guide>
        <p15:guide id="7" pos="7469" userDrawn="1">
          <p15:clr>
            <a:srgbClr val="FBAE40"/>
          </p15:clr>
        </p15:guide>
        <p15:guide id="8" orient="horz" pos="3838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Four 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true"/>
          </p:cNvSpPr>
          <p:nvPr>
            <p:ph type="title" hasCustomPrompt="true"/>
          </p:nvPr>
        </p:nvSpPr>
        <p:spPr bwMode="gray"/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11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0" y="658800"/>
            <a:ext cx="8063551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3" name="Content Placeholder 2"/>
          <p:cNvSpPr>
            <a:spLocks noGrp="true"/>
          </p:cNvSpPr>
          <p:nvPr>
            <p:ph idx="1" hasCustomPrompt="true"/>
          </p:nvPr>
        </p:nvSpPr>
        <p:spPr bwMode="gray">
          <a:xfrm>
            <a:off x="335360" y="2061045"/>
            <a:ext cx="2304000" cy="4032250"/>
          </a:xfrm>
          <a:prstGeom prst="rect">
            <a:avLst/>
          </a:prstGeom>
        </p:spPr>
        <p:txBody>
          <a:bodyPr/>
          <a:lstStyle>
            <a:lvl1pPr/>
          </a:lstStyle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  <a:p>
            <a:pPr lvl="5"/>
            <a:r>
              <a:rPr dirty="false" lang="en-GB"/>
              <a:t>6</a:t>
            </a:r>
          </a:p>
          <a:p>
            <a:pPr lvl="6"/>
            <a:r>
              <a:rPr dirty="false" lang="en-GB"/>
              <a:t>7</a:t>
            </a:r>
          </a:p>
          <a:p>
            <a:pPr lvl="7"/>
            <a:r>
              <a:rPr dirty="false" lang="en-GB"/>
              <a:t>8</a:t>
            </a:r>
          </a:p>
          <a:p>
            <a:pPr lvl="8"/>
            <a:r>
              <a:rPr dirty="false" lang="en-GB"/>
              <a:t>9</a:t>
            </a:r>
          </a:p>
        </p:txBody>
      </p:sp>
      <p:sp>
        <p:nvSpPr>
          <p:cNvPr id="9" name="Content Placeholder 2"/>
          <p:cNvSpPr>
            <a:spLocks noGrp="true"/>
          </p:cNvSpPr>
          <p:nvPr>
            <p:ph idx="17" hasCustomPrompt="true"/>
          </p:nvPr>
        </p:nvSpPr>
        <p:spPr bwMode="gray">
          <a:xfrm>
            <a:off x="3215680" y="2061046"/>
            <a:ext cx="2304000" cy="4032250"/>
          </a:xfrm>
          <a:prstGeom prst="rect">
            <a:avLst/>
          </a:prstGeom>
        </p:spPr>
        <p:txBody>
          <a:bodyPr/>
          <a:lstStyle>
            <a:lvl1pPr/>
          </a:lstStyle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  <a:p>
            <a:pPr lvl="5"/>
            <a:r>
              <a:rPr dirty="false" lang="en-GB"/>
              <a:t>6</a:t>
            </a:r>
          </a:p>
          <a:p>
            <a:pPr lvl="6"/>
            <a:r>
              <a:rPr dirty="false" lang="en-GB"/>
              <a:t>7</a:t>
            </a:r>
          </a:p>
          <a:p>
            <a:pPr lvl="7"/>
            <a:r>
              <a:rPr dirty="false" lang="en-GB"/>
              <a:t>8</a:t>
            </a:r>
          </a:p>
          <a:p>
            <a:pPr lvl="8"/>
            <a:r>
              <a:rPr dirty="false" lang="en-GB"/>
              <a:t>9</a:t>
            </a:r>
          </a:p>
        </p:txBody>
      </p:sp>
      <p:sp>
        <p:nvSpPr>
          <p:cNvPr id="10" name="Content Placeholder 2"/>
          <p:cNvSpPr>
            <a:spLocks noGrp="true"/>
          </p:cNvSpPr>
          <p:nvPr>
            <p:ph idx="18" hasCustomPrompt="true"/>
          </p:nvPr>
        </p:nvSpPr>
        <p:spPr bwMode="gray">
          <a:xfrm>
            <a:off x="6096000" y="2061046"/>
            <a:ext cx="2304000" cy="4032249"/>
          </a:xfrm>
          <a:prstGeom prst="rect">
            <a:avLst/>
          </a:prstGeom>
        </p:spPr>
        <p:txBody>
          <a:bodyPr/>
          <a:lstStyle>
            <a:lvl1pPr/>
          </a:lstStyle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  <a:p>
            <a:pPr lvl="5"/>
            <a:r>
              <a:rPr dirty="false" lang="en-GB"/>
              <a:t>6</a:t>
            </a:r>
          </a:p>
          <a:p>
            <a:pPr lvl="6"/>
            <a:r>
              <a:rPr dirty="false" lang="en-GB"/>
              <a:t>7</a:t>
            </a:r>
          </a:p>
          <a:p>
            <a:pPr lvl="7"/>
            <a:r>
              <a:rPr dirty="false" lang="en-GB"/>
              <a:t>8</a:t>
            </a:r>
          </a:p>
          <a:p>
            <a:pPr lvl="8"/>
            <a:r>
              <a:rPr dirty="false" lang="en-GB"/>
              <a:t>9</a:t>
            </a:r>
          </a:p>
        </p:txBody>
      </p:sp>
      <p:sp>
        <p:nvSpPr>
          <p:cNvPr id="13" name="Content Placeholder 2"/>
          <p:cNvSpPr>
            <a:spLocks noGrp="true"/>
          </p:cNvSpPr>
          <p:nvPr>
            <p:ph idx="19" hasCustomPrompt="true"/>
          </p:nvPr>
        </p:nvSpPr>
        <p:spPr bwMode="gray">
          <a:xfrm>
            <a:off x="8976576" y="2061046"/>
            <a:ext cx="2304000" cy="4032250"/>
          </a:xfrm>
          <a:prstGeom prst="rect">
            <a:avLst/>
          </a:prstGeom>
        </p:spPr>
        <p:txBody>
          <a:bodyPr/>
          <a:lstStyle>
            <a:lvl1pPr/>
          </a:lstStyle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  <a:p>
            <a:pPr lvl="5"/>
            <a:r>
              <a:rPr dirty="false" lang="en-GB"/>
              <a:t>6</a:t>
            </a:r>
          </a:p>
          <a:p>
            <a:pPr lvl="6"/>
            <a:r>
              <a:rPr dirty="false" lang="en-GB"/>
              <a:t>7</a:t>
            </a:r>
          </a:p>
          <a:p>
            <a:pPr lvl="7"/>
            <a:r>
              <a:rPr dirty="false" lang="en-GB"/>
              <a:t>8</a:t>
            </a:r>
          </a:p>
          <a:p>
            <a:pPr lvl="8"/>
            <a:r>
              <a:rPr dirty="false" lang="en-GB"/>
              <a:t>9</a:t>
            </a:r>
          </a:p>
        </p:txBody>
      </p:sp>
      <p:sp>
        <p:nvSpPr>
          <p:cNvPr id="12" name="Source"/>
          <p:cNvSpPr>
            <a:spLocks noGrp="true"/>
          </p:cNvSpPr>
          <p:nvPr>
            <p:ph type="body" sz="quarter" idx="20" hasCustomPrompt="true"/>
          </p:nvPr>
        </p:nvSpPr>
        <p:spPr bwMode="gray">
          <a:xfrm>
            <a:off x="1487488" y="6525000"/>
            <a:ext cx="9144000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/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21"/>
          </p:nvPr>
        </p:nvSpPr>
        <p:spPr/>
        <p:txBody>
          <a:bodyPr/>
          <a:lstStyle/>
          <a:p>
            <a:fld id="{B812D420-D28A-4A70-8981-AD7FF9496577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4" name="Fußzeilenplatzhalter 3"/>
          <p:cNvSpPr>
            <a:spLocks noGrp="true"/>
          </p:cNvSpPr>
          <p:nvPr>
            <p:ph type="ftr" sz="quarter" idx="22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8" name="Foliennummernplatzhalter 7"/>
          <p:cNvSpPr>
            <a:spLocks noGrp="true"/>
          </p:cNvSpPr>
          <p:nvPr>
            <p:ph type="sldNum" sz="quarter" idx="23"/>
          </p:nvPr>
        </p:nvSpPr>
        <p:spPr/>
        <p:txBody>
          <a:bodyPr/>
          <a:lstStyle/>
          <a:p>
            <a:fld id="{102C49D1-03E4-458F-9003-22E6063793E0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8" userDrawn="1">
          <p15:clr>
            <a:srgbClr val="FBAE40"/>
          </p15:clr>
        </p15:guide>
        <p15:guide id="2" pos="211" userDrawn="1">
          <p15:clr>
            <a:srgbClr val="FBAE40"/>
          </p15:clr>
        </p15:guide>
        <p15:guide id="3" pos="7106" userDrawn="1">
          <p15:clr>
            <a:srgbClr val="FBAE40"/>
          </p15:clr>
        </p15:guide>
        <p15:guide id="4" orient="horz" pos="3838" userDrawn="1">
          <p15:clr>
            <a:srgbClr val="FBAE40"/>
          </p15:clr>
        </p15:guide>
        <p15:guide id="5" pos="5654" userDrawn="1">
          <p15:clr>
            <a:srgbClr val="FBAE40"/>
          </p15:clr>
        </p15:guide>
        <p15:guide id="6" pos="5292" userDrawn="1">
          <p15:clr>
            <a:srgbClr val="FBAE40"/>
          </p15:clr>
        </p15:guide>
        <p15:guide id="7" pos="3840" userDrawn="1">
          <p15:clr>
            <a:srgbClr val="FBAE40"/>
          </p15:clr>
        </p15:guide>
        <p15:guide id="8" pos="3477" userDrawn="1">
          <p15:clr>
            <a:srgbClr val="FBAE40"/>
          </p15:clr>
        </p15:guide>
        <p15:guide id="9" pos="2026" userDrawn="1">
          <p15:clr>
            <a:srgbClr val="FBAE40"/>
          </p15:clr>
        </p15:guide>
        <p15:guide id="10" pos="1663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 showMasterSp="0">
  <p:cSld name="Title 2 | Magent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/>
          <p:cNvGrpSpPr/>
          <p:nvPr userDrawn="true"/>
        </p:nvGrpSpPr>
        <p:grpSpPr>
          <a:xfrm>
            <a:off x="317360" y="1484784"/>
            <a:ext cx="11539280" cy="4626512"/>
            <a:chOff x="317360" y="1484784"/>
            <a:chExt cx="11539280" cy="4626512"/>
          </a:xfrm>
        </p:grpSpPr>
        <p:sp>
          <p:nvSpPr>
            <p:cNvPr id="6" name="Rechteck 5"/>
            <p:cNvSpPr/>
            <p:nvPr userDrawn="true"/>
          </p:nvSpPr>
          <p:spPr bwMode="gray">
            <a:xfrm>
              <a:off x="1126257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7" name="Rechteck 6"/>
            <p:cNvSpPr/>
            <p:nvPr userDrawn="true"/>
          </p:nvSpPr>
          <p:spPr bwMode="gray">
            <a:xfrm>
              <a:off x="1068651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" name="Rechteck 7"/>
            <p:cNvSpPr/>
            <p:nvPr userDrawn="true"/>
          </p:nvSpPr>
          <p:spPr bwMode="gray">
            <a:xfrm>
              <a:off x="1011044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" name="Rechteck 8"/>
            <p:cNvSpPr/>
            <p:nvPr userDrawn="true"/>
          </p:nvSpPr>
          <p:spPr bwMode="gray">
            <a:xfrm>
              <a:off x="953438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1" name="Rechteck 10"/>
            <p:cNvSpPr/>
            <p:nvPr userDrawn="true"/>
          </p:nvSpPr>
          <p:spPr bwMode="gray">
            <a:xfrm>
              <a:off x="895832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3" name="Rechteck 12"/>
            <p:cNvSpPr/>
            <p:nvPr userDrawn="true"/>
          </p:nvSpPr>
          <p:spPr bwMode="gray">
            <a:xfrm>
              <a:off x="838225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" name="Rechteck 13"/>
            <p:cNvSpPr/>
            <p:nvPr userDrawn="true"/>
          </p:nvSpPr>
          <p:spPr bwMode="gray">
            <a:xfrm>
              <a:off x="780619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5" name="Rechteck 14"/>
            <p:cNvSpPr/>
            <p:nvPr userDrawn="true"/>
          </p:nvSpPr>
          <p:spPr bwMode="gray">
            <a:xfrm>
              <a:off x="723012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" name="Rechteck 15"/>
            <p:cNvSpPr/>
            <p:nvPr userDrawn="true"/>
          </p:nvSpPr>
          <p:spPr bwMode="gray">
            <a:xfrm>
              <a:off x="665406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" name="Rechteck 16"/>
            <p:cNvSpPr/>
            <p:nvPr userDrawn="true"/>
          </p:nvSpPr>
          <p:spPr bwMode="gray">
            <a:xfrm>
              <a:off x="607800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" name="Rechteck 17"/>
            <p:cNvSpPr/>
            <p:nvPr userDrawn="true"/>
          </p:nvSpPr>
          <p:spPr bwMode="gray">
            <a:xfrm>
              <a:off x="550193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9" name="Rechteck 18"/>
            <p:cNvSpPr/>
            <p:nvPr userDrawn="true"/>
          </p:nvSpPr>
          <p:spPr bwMode="gray">
            <a:xfrm>
              <a:off x="492587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0" name="Rechteck 19"/>
            <p:cNvSpPr/>
            <p:nvPr userDrawn="true"/>
          </p:nvSpPr>
          <p:spPr bwMode="gray">
            <a:xfrm>
              <a:off x="434980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" name="Rechteck 20"/>
            <p:cNvSpPr/>
            <p:nvPr userDrawn="true"/>
          </p:nvSpPr>
          <p:spPr bwMode="gray">
            <a:xfrm>
              <a:off x="377374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" name="Rechteck 21"/>
            <p:cNvSpPr/>
            <p:nvPr userDrawn="true"/>
          </p:nvSpPr>
          <p:spPr bwMode="gray">
            <a:xfrm>
              <a:off x="319768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" name="Rechteck 22"/>
            <p:cNvSpPr/>
            <p:nvPr userDrawn="true"/>
          </p:nvSpPr>
          <p:spPr bwMode="gray">
            <a:xfrm>
              <a:off x="262161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" name="Rechteck 23"/>
            <p:cNvSpPr/>
            <p:nvPr userDrawn="true"/>
          </p:nvSpPr>
          <p:spPr bwMode="gray">
            <a:xfrm>
              <a:off x="204555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" name="Rechteck 24"/>
            <p:cNvSpPr/>
            <p:nvPr userDrawn="true"/>
          </p:nvSpPr>
          <p:spPr bwMode="gray">
            <a:xfrm>
              <a:off x="146948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" name="Rechteck 25"/>
            <p:cNvSpPr/>
            <p:nvPr userDrawn="true"/>
          </p:nvSpPr>
          <p:spPr bwMode="gray">
            <a:xfrm>
              <a:off x="89342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" name="Rechteck 26"/>
            <p:cNvSpPr/>
            <p:nvPr userDrawn="true"/>
          </p:nvSpPr>
          <p:spPr bwMode="gray">
            <a:xfrm>
              <a:off x="31736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" name="Rechteck 27"/>
            <p:cNvSpPr/>
            <p:nvPr userDrawn="true"/>
          </p:nvSpPr>
          <p:spPr bwMode="gray">
            <a:xfrm>
              <a:off x="1126257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" name="Rechteck 28"/>
            <p:cNvSpPr/>
            <p:nvPr userDrawn="true"/>
          </p:nvSpPr>
          <p:spPr bwMode="gray">
            <a:xfrm>
              <a:off x="1068651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" name="Rechteck 29"/>
            <p:cNvSpPr/>
            <p:nvPr userDrawn="true"/>
          </p:nvSpPr>
          <p:spPr bwMode="gray">
            <a:xfrm>
              <a:off x="1011044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" name="Rechteck 31"/>
            <p:cNvSpPr/>
            <p:nvPr userDrawn="true"/>
          </p:nvSpPr>
          <p:spPr bwMode="gray">
            <a:xfrm>
              <a:off x="953438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" name="Rechteck 32"/>
            <p:cNvSpPr/>
            <p:nvPr userDrawn="true"/>
          </p:nvSpPr>
          <p:spPr bwMode="gray">
            <a:xfrm>
              <a:off x="895832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" name="Rechteck 34"/>
            <p:cNvSpPr/>
            <p:nvPr userDrawn="true"/>
          </p:nvSpPr>
          <p:spPr bwMode="gray">
            <a:xfrm>
              <a:off x="838225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" name="Rechteck 35"/>
            <p:cNvSpPr/>
            <p:nvPr userDrawn="true"/>
          </p:nvSpPr>
          <p:spPr bwMode="gray">
            <a:xfrm>
              <a:off x="780619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" name="Rechteck 36"/>
            <p:cNvSpPr/>
            <p:nvPr userDrawn="true"/>
          </p:nvSpPr>
          <p:spPr bwMode="gray">
            <a:xfrm>
              <a:off x="723012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" name="Rechteck 37"/>
            <p:cNvSpPr/>
            <p:nvPr userDrawn="true"/>
          </p:nvSpPr>
          <p:spPr bwMode="gray">
            <a:xfrm>
              <a:off x="665406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" name="Rechteck 38"/>
            <p:cNvSpPr/>
            <p:nvPr userDrawn="true"/>
          </p:nvSpPr>
          <p:spPr bwMode="gray">
            <a:xfrm>
              <a:off x="607800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" name="Rechteck 39"/>
            <p:cNvSpPr/>
            <p:nvPr userDrawn="true"/>
          </p:nvSpPr>
          <p:spPr bwMode="gray">
            <a:xfrm>
              <a:off x="550193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" name="Rechteck 40"/>
            <p:cNvSpPr/>
            <p:nvPr userDrawn="true"/>
          </p:nvSpPr>
          <p:spPr bwMode="gray">
            <a:xfrm>
              <a:off x="492587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" name="Rechteck 41"/>
            <p:cNvSpPr/>
            <p:nvPr userDrawn="true"/>
          </p:nvSpPr>
          <p:spPr bwMode="gray">
            <a:xfrm>
              <a:off x="434980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" name="Rechteck 42"/>
            <p:cNvSpPr/>
            <p:nvPr userDrawn="true"/>
          </p:nvSpPr>
          <p:spPr bwMode="gray">
            <a:xfrm>
              <a:off x="377374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" name="Rechteck 43"/>
            <p:cNvSpPr/>
            <p:nvPr userDrawn="true"/>
          </p:nvSpPr>
          <p:spPr bwMode="gray">
            <a:xfrm>
              <a:off x="319768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" name="Rechteck 44"/>
            <p:cNvSpPr/>
            <p:nvPr userDrawn="true"/>
          </p:nvSpPr>
          <p:spPr bwMode="gray">
            <a:xfrm>
              <a:off x="262161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6" name="Rechteck 45"/>
            <p:cNvSpPr/>
            <p:nvPr userDrawn="true"/>
          </p:nvSpPr>
          <p:spPr bwMode="gray">
            <a:xfrm>
              <a:off x="204555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7" name="Rechteck 46"/>
            <p:cNvSpPr/>
            <p:nvPr userDrawn="true"/>
          </p:nvSpPr>
          <p:spPr bwMode="gray">
            <a:xfrm>
              <a:off x="146948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8" name="Rechteck 47"/>
            <p:cNvSpPr/>
            <p:nvPr userDrawn="true"/>
          </p:nvSpPr>
          <p:spPr bwMode="gray">
            <a:xfrm>
              <a:off x="89342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9" name="Rechteck 48"/>
            <p:cNvSpPr/>
            <p:nvPr userDrawn="true"/>
          </p:nvSpPr>
          <p:spPr bwMode="gray">
            <a:xfrm>
              <a:off x="31736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0" name="Rechteck 49"/>
            <p:cNvSpPr/>
            <p:nvPr userDrawn="true"/>
          </p:nvSpPr>
          <p:spPr bwMode="gray">
            <a:xfrm>
              <a:off x="1126257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1" name="Rechteck 50"/>
            <p:cNvSpPr/>
            <p:nvPr userDrawn="true"/>
          </p:nvSpPr>
          <p:spPr bwMode="gray">
            <a:xfrm>
              <a:off x="1068651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2" name="Rechteck 51"/>
            <p:cNvSpPr/>
            <p:nvPr userDrawn="true"/>
          </p:nvSpPr>
          <p:spPr bwMode="gray">
            <a:xfrm>
              <a:off x="1011044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3" name="Rechteck 52"/>
            <p:cNvSpPr/>
            <p:nvPr userDrawn="true"/>
          </p:nvSpPr>
          <p:spPr bwMode="gray">
            <a:xfrm>
              <a:off x="953438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4" name="Rechteck 53"/>
            <p:cNvSpPr/>
            <p:nvPr userDrawn="true"/>
          </p:nvSpPr>
          <p:spPr bwMode="gray">
            <a:xfrm>
              <a:off x="895832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5" name="Rechteck 54"/>
            <p:cNvSpPr/>
            <p:nvPr userDrawn="true"/>
          </p:nvSpPr>
          <p:spPr bwMode="gray">
            <a:xfrm>
              <a:off x="838225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6" name="Rechteck 55"/>
            <p:cNvSpPr/>
            <p:nvPr userDrawn="true"/>
          </p:nvSpPr>
          <p:spPr bwMode="gray">
            <a:xfrm>
              <a:off x="780619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" name="Rechteck 56"/>
            <p:cNvSpPr/>
            <p:nvPr userDrawn="true"/>
          </p:nvSpPr>
          <p:spPr bwMode="gray">
            <a:xfrm>
              <a:off x="723012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" name="Rechteck 57"/>
            <p:cNvSpPr/>
            <p:nvPr userDrawn="true"/>
          </p:nvSpPr>
          <p:spPr bwMode="gray">
            <a:xfrm>
              <a:off x="665406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" name="Rechteck 58"/>
            <p:cNvSpPr/>
            <p:nvPr userDrawn="true"/>
          </p:nvSpPr>
          <p:spPr bwMode="gray">
            <a:xfrm>
              <a:off x="607800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" name="Rechteck 59"/>
            <p:cNvSpPr/>
            <p:nvPr userDrawn="true"/>
          </p:nvSpPr>
          <p:spPr bwMode="gray">
            <a:xfrm>
              <a:off x="550193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" name="Rechteck 60"/>
            <p:cNvSpPr/>
            <p:nvPr userDrawn="true"/>
          </p:nvSpPr>
          <p:spPr bwMode="gray">
            <a:xfrm>
              <a:off x="492587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" name="Rechteck 61"/>
            <p:cNvSpPr/>
            <p:nvPr userDrawn="true"/>
          </p:nvSpPr>
          <p:spPr bwMode="gray">
            <a:xfrm>
              <a:off x="434980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" name="Rechteck 62"/>
            <p:cNvSpPr/>
            <p:nvPr userDrawn="true"/>
          </p:nvSpPr>
          <p:spPr bwMode="gray">
            <a:xfrm>
              <a:off x="377374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64" name="Rechteck 563"/>
            <p:cNvSpPr/>
            <p:nvPr userDrawn="true"/>
          </p:nvSpPr>
          <p:spPr bwMode="gray">
            <a:xfrm>
              <a:off x="319768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65" name="Rechteck 564"/>
            <p:cNvSpPr/>
            <p:nvPr userDrawn="true"/>
          </p:nvSpPr>
          <p:spPr bwMode="gray">
            <a:xfrm>
              <a:off x="262161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66" name="Rechteck 565"/>
            <p:cNvSpPr/>
            <p:nvPr userDrawn="true"/>
          </p:nvSpPr>
          <p:spPr bwMode="gray">
            <a:xfrm>
              <a:off x="204555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67" name="Rechteck 566"/>
            <p:cNvSpPr/>
            <p:nvPr userDrawn="true"/>
          </p:nvSpPr>
          <p:spPr bwMode="gray">
            <a:xfrm>
              <a:off x="146948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68" name="Rechteck 567"/>
            <p:cNvSpPr/>
            <p:nvPr userDrawn="true"/>
          </p:nvSpPr>
          <p:spPr bwMode="gray">
            <a:xfrm>
              <a:off x="89342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69" name="Rechteck 568"/>
            <p:cNvSpPr/>
            <p:nvPr userDrawn="true"/>
          </p:nvSpPr>
          <p:spPr bwMode="gray">
            <a:xfrm>
              <a:off x="31736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0" name="Rechteck 569"/>
            <p:cNvSpPr/>
            <p:nvPr userDrawn="true"/>
          </p:nvSpPr>
          <p:spPr bwMode="gray">
            <a:xfrm>
              <a:off x="1126257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1" name="Rechteck 570"/>
            <p:cNvSpPr/>
            <p:nvPr userDrawn="true"/>
          </p:nvSpPr>
          <p:spPr bwMode="gray">
            <a:xfrm>
              <a:off x="1068651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2" name="Rechteck 571"/>
            <p:cNvSpPr/>
            <p:nvPr userDrawn="true"/>
          </p:nvSpPr>
          <p:spPr bwMode="gray">
            <a:xfrm>
              <a:off x="1011044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3" name="Rechteck 572"/>
            <p:cNvSpPr/>
            <p:nvPr userDrawn="true"/>
          </p:nvSpPr>
          <p:spPr bwMode="gray">
            <a:xfrm>
              <a:off x="953438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4" name="Rechteck 573"/>
            <p:cNvSpPr/>
            <p:nvPr userDrawn="true"/>
          </p:nvSpPr>
          <p:spPr bwMode="gray">
            <a:xfrm>
              <a:off x="895832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5" name="Rechteck 574"/>
            <p:cNvSpPr/>
            <p:nvPr userDrawn="true"/>
          </p:nvSpPr>
          <p:spPr bwMode="gray">
            <a:xfrm>
              <a:off x="838225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0" name="Rechteck 319"/>
            <p:cNvSpPr/>
            <p:nvPr userDrawn="true"/>
          </p:nvSpPr>
          <p:spPr bwMode="gray">
            <a:xfrm>
              <a:off x="780619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1" name="Rechteck 320"/>
            <p:cNvSpPr/>
            <p:nvPr userDrawn="true"/>
          </p:nvSpPr>
          <p:spPr bwMode="gray">
            <a:xfrm>
              <a:off x="723012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2" name="Rechteck 321"/>
            <p:cNvSpPr/>
            <p:nvPr userDrawn="true"/>
          </p:nvSpPr>
          <p:spPr bwMode="gray">
            <a:xfrm>
              <a:off x="665406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3" name="Rechteck 322"/>
            <p:cNvSpPr/>
            <p:nvPr userDrawn="true"/>
          </p:nvSpPr>
          <p:spPr bwMode="gray">
            <a:xfrm>
              <a:off x="607800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4" name="Rechteck 323"/>
            <p:cNvSpPr/>
            <p:nvPr userDrawn="true"/>
          </p:nvSpPr>
          <p:spPr bwMode="gray">
            <a:xfrm>
              <a:off x="550193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5" name="Rechteck 324"/>
            <p:cNvSpPr/>
            <p:nvPr userDrawn="true"/>
          </p:nvSpPr>
          <p:spPr bwMode="gray">
            <a:xfrm>
              <a:off x="492587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6" name="Rechteck 325"/>
            <p:cNvSpPr/>
            <p:nvPr userDrawn="true"/>
          </p:nvSpPr>
          <p:spPr bwMode="gray">
            <a:xfrm>
              <a:off x="434980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7" name="Rechteck 326"/>
            <p:cNvSpPr/>
            <p:nvPr userDrawn="true"/>
          </p:nvSpPr>
          <p:spPr bwMode="gray">
            <a:xfrm>
              <a:off x="377374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8" name="Rechteck 327"/>
            <p:cNvSpPr/>
            <p:nvPr userDrawn="true"/>
          </p:nvSpPr>
          <p:spPr bwMode="gray">
            <a:xfrm>
              <a:off x="319768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9" name="Rechteck 328"/>
            <p:cNvSpPr/>
            <p:nvPr userDrawn="true"/>
          </p:nvSpPr>
          <p:spPr bwMode="gray">
            <a:xfrm>
              <a:off x="262161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0" name="Rechteck 329"/>
            <p:cNvSpPr/>
            <p:nvPr userDrawn="true"/>
          </p:nvSpPr>
          <p:spPr bwMode="gray">
            <a:xfrm>
              <a:off x="204555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1" name="Rechteck 330"/>
            <p:cNvSpPr/>
            <p:nvPr userDrawn="true"/>
          </p:nvSpPr>
          <p:spPr bwMode="gray">
            <a:xfrm>
              <a:off x="146948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2" name="Rechteck 331"/>
            <p:cNvSpPr/>
            <p:nvPr userDrawn="true"/>
          </p:nvSpPr>
          <p:spPr bwMode="gray">
            <a:xfrm>
              <a:off x="89342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3" name="Rechteck 332"/>
            <p:cNvSpPr/>
            <p:nvPr userDrawn="true"/>
          </p:nvSpPr>
          <p:spPr bwMode="gray">
            <a:xfrm>
              <a:off x="31736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4" name="Rechteck 333"/>
            <p:cNvSpPr/>
            <p:nvPr userDrawn="true"/>
          </p:nvSpPr>
          <p:spPr bwMode="gray">
            <a:xfrm>
              <a:off x="1126257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5" name="Rechteck 334"/>
            <p:cNvSpPr/>
            <p:nvPr userDrawn="true"/>
          </p:nvSpPr>
          <p:spPr bwMode="gray">
            <a:xfrm>
              <a:off x="1068651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6" name="Rechteck 335"/>
            <p:cNvSpPr/>
            <p:nvPr userDrawn="true"/>
          </p:nvSpPr>
          <p:spPr bwMode="gray">
            <a:xfrm>
              <a:off x="1011044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7" name="Rechteck 336"/>
            <p:cNvSpPr/>
            <p:nvPr userDrawn="true"/>
          </p:nvSpPr>
          <p:spPr bwMode="gray">
            <a:xfrm>
              <a:off x="953438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8" name="Rechteck 337"/>
            <p:cNvSpPr/>
            <p:nvPr userDrawn="true"/>
          </p:nvSpPr>
          <p:spPr bwMode="gray">
            <a:xfrm>
              <a:off x="895832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9" name="Rechteck 338"/>
            <p:cNvSpPr/>
            <p:nvPr userDrawn="true"/>
          </p:nvSpPr>
          <p:spPr bwMode="gray">
            <a:xfrm>
              <a:off x="838225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0" name="Rechteck 339"/>
            <p:cNvSpPr/>
            <p:nvPr userDrawn="true"/>
          </p:nvSpPr>
          <p:spPr bwMode="gray">
            <a:xfrm>
              <a:off x="780619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1" name="Rechteck 340"/>
            <p:cNvSpPr/>
            <p:nvPr userDrawn="true"/>
          </p:nvSpPr>
          <p:spPr bwMode="gray">
            <a:xfrm>
              <a:off x="723012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2" name="Rechteck 341"/>
            <p:cNvSpPr/>
            <p:nvPr userDrawn="true"/>
          </p:nvSpPr>
          <p:spPr bwMode="gray">
            <a:xfrm>
              <a:off x="665406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3" name="Rechteck 342"/>
            <p:cNvSpPr/>
            <p:nvPr userDrawn="true"/>
          </p:nvSpPr>
          <p:spPr bwMode="gray">
            <a:xfrm>
              <a:off x="607800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4" name="Rechteck 343"/>
            <p:cNvSpPr/>
            <p:nvPr userDrawn="true"/>
          </p:nvSpPr>
          <p:spPr bwMode="gray">
            <a:xfrm>
              <a:off x="550193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5" name="Rechteck 344"/>
            <p:cNvSpPr/>
            <p:nvPr userDrawn="true"/>
          </p:nvSpPr>
          <p:spPr bwMode="gray">
            <a:xfrm>
              <a:off x="492587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6" name="Rechteck 345"/>
            <p:cNvSpPr/>
            <p:nvPr userDrawn="true"/>
          </p:nvSpPr>
          <p:spPr bwMode="gray">
            <a:xfrm>
              <a:off x="434980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7" name="Rechteck 346"/>
            <p:cNvSpPr/>
            <p:nvPr userDrawn="true"/>
          </p:nvSpPr>
          <p:spPr bwMode="gray">
            <a:xfrm>
              <a:off x="377374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8" name="Rechteck 347"/>
            <p:cNvSpPr/>
            <p:nvPr userDrawn="true"/>
          </p:nvSpPr>
          <p:spPr bwMode="gray">
            <a:xfrm>
              <a:off x="319768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9" name="Rechteck 348"/>
            <p:cNvSpPr/>
            <p:nvPr userDrawn="true"/>
          </p:nvSpPr>
          <p:spPr bwMode="gray">
            <a:xfrm>
              <a:off x="262161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0" name="Rechteck 349"/>
            <p:cNvSpPr/>
            <p:nvPr userDrawn="true"/>
          </p:nvSpPr>
          <p:spPr bwMode="gray">
            <a:xfrm>
              <a:off x="204555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1" name="Rechteck 350"/>
            <p:cNvSpPr/>
            <p:nvPr userDrawn="true"/>
          </p:nvSpPr>
          <p:spPr bwMode="gray">
            <a:xfrm>
              <a:off x="146948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2" name="Rechteck 351"/>
            <p:cNvSpPr/>
            <p:nvPr userDrawn="true"/>
          </p:nvSpPr>
          <p:spPr bwMode="gray">
            <a:xfrm>
              <a:off x="89342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3" name="Rechteck 352"/>
            <p:cNvSpPr/>
            <p:nvPr userDrawn="true"/>
          </p:nvSpPr>
          <p:spPr bwMode="gray">
            <a:xfrm>
              <a:off x="31736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4" name="Rechteck 353"/>
            <p:cNvSpPr/>
            <p:nvPr userDrawn="true"/>
          </p:nvSpPr>
          <p:spPr bwMode="gray">
            <a:xfrm>
              <a:off x="1126257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5" name="Rechteck 354"/>
            <p:cNvSpPr/>
            <p:nvPr userDrawn="true"/>
          </p:nvSpPr>
          <p:spPr bwMode="gray">
            <a:xfrm>
              <a:off x="1068651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6" name="Rechteck 355"/>
            <p:cNvSpPr/>
            <p:nvPr userDrawn="true"/>
          </p:nvSpPr>
          <p:spPr bwMode="gray">
            <a:xfrm>
              <a:off x="1011044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7" name="Rechteck 356"/>
            <p:cNvSpPr/>
            <p:nvPr userDrawn="true"/>
          </p:nvSpPr>
          <p:spPr bwMode="gray">
            <a:xfrm>
              <a:off x="953438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8" name="Rechteck 357"/>
            <p:cNvSpPr/>
            <p:nvPr userDrawn="true"/>
          </p:nvSpPr>
          <p:spPr bwMode="gray">
            <a:xfrm>
              <a:off x="895832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9" name="Rechteck 358"/>
            <p:cNvSpPr/>
            <p:nvPr userDrawn="true"/>
          </p:nvSpPr>
          <p:spPr bwMode="gray">
            <a:xfrm>
              <a:off x="838225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0" name="Rechteck 359"/>
            <p:cNvSpPr/>
            <p:nvPr userDrawn="true"/>
          </p:nvSpPr>
          <p:spPr bwMode="gray">
            <a:xfrm>
              <a:off x="780619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1" name="Rechteck 360"/>
            <p:cNvSpPr/>
            <p:nvPr userDrawn="true"/>
          </p:nvSpPr>
          <p:spPr bwMode="gray">
            <a:xfrm>
              <a:off x="723012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2" name="Rechteck 361"/>
            <p:cNvSpPr/>
            <p:nvPr userDrawn="true"/>
          </p:nvSpPr>
          <p:spPr bwMode="gray">
            <a:xfrm>
              <a:off x="665406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3" name="Rechteck 362"/>
            <p:cNvSpPr/>
            <p:nvPr userDrawn="true"/>
          </p:nvSpPr>
          <p:spPr bwMode="gray">
            <a:xfrm>
              <a:off x="607800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4" name="Rechteck 363"/>
            <p:cNvSpPr/>
            <p:nvPr userDrawn="true"/>
          </p:nvSpPr>
          <p:spPr bwMode="gray">
            <a:xfrm>
              <a:off x="550193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5" name="Rechteck 364"/>
            <p:cNvSpPr/>
            <p:nvPr userDrawn="true"/>
          </p:nvSpPr>
          <p:spPr bwMode="gray">
            <a:xfrm>
              <a:off x="492587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6" name="Rechteck 365"/>
            <p:cNvSpPr/>
            <p:nvPr userDrawn="true"/>
          </p:nvSpPr>
          <p:spPr bwMode="gray">
            <a:xfrm>
              <a:off x="434980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7" name="Rechteck 366"/>
            <p:cNvSpPr/>
            <p:nvPr userDrawn="true"/>
          </p:nvSpPr>
          <p:spPr bwMode="gray">
            <a:xfrm>
              <a:off x="377374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8" name="Rechteck 367"/>
            <p:cNvSpPr/>
            <p:nvPr userDrawn="true"/>
          </p:nvSpPr>
          <p:spPr bwMode="gray">
            <a:xfrm>
              <a:off x="319768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9" name="Rechteck 368"/>
            <p:cNvSpPr/>
            <p:nvPr userDrawn="true"/>
          </p:nvSpPr>
          <p:spPr bwMode="gray">
            <a:xfrm>
              <a:off x="262161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0" name="Rechteck 369"/>
            <p:cNvSpPr/>
            <p:nvPr userDrawn="true"/>
          </p:nvSpPr>
          <p:spPr bwMode="gray">
            <a:xfrm>
              <a:off x="204555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1" name="Rechteck 370"/>
            <p:cNvSpPr/>
            <p:nvPr userDrawn="true"/>
          </p:nvSpPr>
          <p:spPr bwMode="gray">
            <a:xfrm>
              <a:off x="146948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2" name="Rechteck 371"/>
            <p:cNvSpPr/>
            <p:nvPr userDrawn="true"/>
          </p:nvSpPr>
          <p:spPr bwMode="gray">
            <a:xfrm>
              <a:off x="89342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3" name="Rechteck 372"/>
            <p:cNvSpPr/>
            <p:nvPr userDrawn="true"/>
          </p:nvSpPr>
          <p:spPr bwMode="gray">
            <a:xfrm>
              <a:off x="31736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4" name="Rechteck 373"/>
            <p:cNvSpPr/>
            <p:nvPr userDrawn="true"/>
          </p:nvSpPr>
          <p:spPr bwMode="gray">
            <a:xfrm>
              <a:off x="1126257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5" name="Rechteck 374"/>
            <p:cNvSpPr/>
            <p:nvPr userDrawn="true"/>
          </p:nvSpPr>
          <p:spPr bwMode="gray">
            <a:xfrm>
              <a:off x="1068651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6" name="Rechteck 375"/>
            <p:cNvSpPr/>
            <p:nvPr userDrawn="true"/>
          </p:nvSpPr>
          <p:spPr bwMode="gray">
            <a:xfrm>
              <a:off x="1011044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7" name="Rechteck 376"/>
            <p:cNvSpPr/>
            <p:nvPr userDrawn="true"/>
          </p:nvSpPr>
          <p:spPr bwMode="gray">
            <a:xfrm>
              <a:off x="953438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8" name="Rechteck 377"/>
            <p:cNvSpPr/>
            <p:nvPr userDrawn="true"/>
          </p:nvSpPr>
          <p:spPr bwMode="gray">
            <a:xfrm>
              <a:off x="895832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9" name="Rechteck 378"/>
            <p:cNvSpPr/>
            <p:nvPr userDrawn="true"/>
          </p:nvSpPr>
          <p:spPr bwMode="gray">
            <a:xfrm>
              <a:off x="838225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0" name="Rechteck 379"/>
            <p:cNvSpPr/>
            <p:nvPr userDrawn="true"/>
          </p:nvSpPr>
          <p:spPr bwMode="gray">
            <a:xfrm>
              <a:off x="780619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1" name="Rechteck 380"/>
            <p:cNvSpPr/>
            <p:nvPr userDrawn="true"/>
          </p:nvSpPr>
          <p:spPr bwMode="gray">
            <a:xfrm>
              <a:off x="723012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2" name="Rechteck 381"/>
            <p:cNvSpPr/>
            <p:nvPr userDrawn="true"/>
          </p:nvSpPr>
          <p:spPr bwMode="gray">
            <a:xfrm>
              <a:off x="665406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6" name="Rechteck 575"/>
            <p:cNvSpPr/>
            <p:nvPr userDrawn="true"/>
          </p:nvSpPr>
          <p:spPr bwMode="gray">
            <a:xfrm>
              <a:off x="607800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7" name="Rechteck 576"/>
            <p:cNvSpPr/>
            <p:nvPr userDrawn="true"/>
          </p:nvSpPr>
          <p:spPr bwMode="gray">
            <a:xfrm>
              <a:off x="550193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8" name="Rechteck 577"/>
            <p:cNvSpPr/>
            <p:nvPr userDrawn="true"/>
          </p:nvSpPr>
          <p:spPr bwMode="gray">
            <a:xfrm>
              <a:off x="492587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9" name="Rechteck 578"/>
            <p:cNvSpPr/>
            <p:nvPr userDrawn="true"/>
          </p:nvSpPr>
          <p:spPr bwMode="gray">
            <a:xfrm>
              <a:off x="434980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0" name="Rechteck 579"/>
            <p:cNvSpPr/>
            <p:nvPr userDrawn="true"/>
          </p:nvSpPr>
          <p:spPr bwMode="gray">
            <a:xfrm>
              <a:off x="377374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1" name="Rechteck 580"/>
            <p:cNvSpPr/>
            <p:nvPr userDrawn="true"/>
          </p:nvSpPr>
          <p:spPr bwMode="gray">
            <a:xfrm>
              <a:off x="319768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2" name="Rechteck 581"/>
            <p:cNvSpPr/>
            <p:nvPr userDrawn="true"/>
          </p:nvSpPr>
          <p:spPr bwMode="gray">
            <a:xfrm>
              <a:off x="262161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3" name="Rechteck 582"/>
            <p:cNvSpPr/>
            <p:nvPr userDrawn="true"/>
          </p:nvSpPr>
          <p:spPr bwMode="gray">
            <a:xfrm>
              <a:off x="204555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4" name="Rechteck 583"/>
            <p:cNvSpPr/>
            <p:nvPr userDrawn="true"/>
          </p:nvSpPr>
          <p:spPr bwMode="gray">
            <a:xfrm>
              <a:off x="146948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5" name="Rechteck 584"/>
            <p:cNvSpPr/>
            <p:nvPr userDrawn="true"/>
          </p:nvSpPr>
          <p:spPr bwMode="gray">
            <a:xfrm>
              <a:off x="89342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6" name="Rechteck 585"/>
            <p:cNvSpPr/>
            <p:nvPr userDrawn="true"/>
          </p:nvSpPr>
          <p:spPr bwMode="gray">
            <a:xfrm>
              <a:off x="31736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7" name="Rechteck 586"/>
            <p:cNvSpPr/>
            <p:nvPr userDrawn="true"/>
          </p:nvSpPr>
          <p:spPr bwMode="gray">
            <a:xfrm>
              <a:off x="1126257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8" name="Rechteck 587"/>
            <p:cNvSpPr/>
            <p:nvPr userDrawn="true"/>
          </p:nvSpPr>
          <p:spPr bwMode="gray">
            <a:xfrm>
              <a:off x="1068651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9" name="Rechteck 588"/>
            <p:cNvSpPr/>
            <p:nvPr userDrawn="true"/>
          </p:nvSpPr>
          <p:spPr bwMode="gray">
            <a:xfrm>
              <a:off x="1011044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0" name="Rechteck 589"/>
            <p:cNvSpPr/>
            <p:nvPr userDrawn="true"/>
          </p:nvSpPr>
          <p:spPr bwMode="gray">
            <a:xfrm>
              <a:off x="953438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1" name="Rechteck 590"/>
            <p:cNvSpPr/>
            <p:nvPr userDrawn="true"/>
          </p:nvSpPr>
          <p:spPr bwMode="gray">
            <a:xfrm>
              <a:off x="895832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2" name="Rechteck 591"/>
            <p:cNvSpPr/>
            <p:nvPr userDrawn="true"/>
          </p:nvSpPr>
          <p:spPr bwMode="gray">
            <a:xfrm>
              <a:off x="838225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3" name="Rechteck 592"/>
            <p:cNvSpPr/>
            <p:nvPr userDrawn="true"/>
          </p:nvSpPr>
          <p:spPr bwMode="gray">
            <a:xfrm>
              <a:off x="780619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4" name="Rechteck 593"/>
            <p:cNvSpPr/>
            <p:nvPr userDrawn="true"/>
          </p:nvSpPr>
          <p:spPr bwMode="gray">
            <a:xfrm>
              <a:off x="723012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5" name="Rechteck 594"/>
            <p:cNvSpPr/>
            <p:nvPr userDrawn="true"/>
          </p:nvSpPr>
          <p:spPr bwMode="gray">
            <a:xfrm>
              <a:off x="665406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6" name="Rechteck 595"/>
            <p:cNvSpPr/>
            <p:nvPr userDrawn="true"/>
          </p:nvSpPr>
          <p:spPr bwMode="gray">
            <a:xfrm>
              <a:off x="607800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7" name="Rechteck 596"/>
            <p:cNvSpPr/>
            <p:nvPr userDrawn="true"/>
          </p:nvSpPr>
          <p:spPr bwMode="gray">
            <a:xfrm>
              <a:off x="550193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8" name="Rechteck 597"/>
            <p:cNvSpPr/>
            <p:nvPr userDrawn="true"/>
          </p:nvSpPr>
          <p:spPr bwMode="gray">
            <a:xfrm>
              <a:off x="492587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9" name="Rechteck 598"/>
            <p:cNvSpPr/>
            <p:nvPr userDrawn="true"/>
          </p:nvSpPr>
          <p:spPr bwMode="gray">
            <a:xfrm>
              <a:off x="434980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0" name="Rechteck 599"/>
            <p:cNvSpPr/>
            <p:nvPr userDrawn="true"/>
          </p:nvSpPr>
          <p:spPr bwMode="gray">
            <a:xfrm>
              <a:off x="377374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1" name="Rechteck 600"/>
            <p:cNvSpPr/>
            <p:nvPr userDrawn="true"/>
          </p:nvSpPr>
          <p:spPr bwMode="gray">
            <a:xfrm>
              <a:off x="319768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2" name="Rechteck 601"/>
            <p:cNvSpPr/>
            <p:nvPr userDrawn="true"/>
          </p:nvSpPr>
          <p:spPr bwMode="gray">
            <a:xfrm>
              <a:off x="262161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3" name="Rechteck 602"/>
            <p:cNvSpPr/>
            <p:nvPr userDrawn="true"/>
          </p:nvSpPr>
          <p:spPr bwMode="gray">
            <a:xfrm>
              <a:off x="204555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4" name="Rechteck 603"/>
            <p:cNvSpPr/>
            <p:nvPr userDrawn="true"/>
          </p:nvSpPr>
          <p:spPr bwMode="gray">
            <a:xfrm>
              <a:off x="146948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5" name="Rechteck 604"/>
            <p:cNvSpPr/>
            <p:nvPr userDrawn="true"/>
          </p:nvSpPr>
          <p:spPr bwMode="gray">
            <a:xfrm>
              <a:off x="89342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6" name="Rechteck 605"/>
            <p:cNvSpPr/>
            <p:nvPr userDrawn="true"/>
          </p:nvSpPr>
          <p:spPr bwMode="gray">
            <a:xfrm>
              <a:off x="31736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7" name="Rechteck 606"/>
            <p:cNvSpPr/>
            <p:nvPr userDrawn="true"/>
          </p:nvSpPr>
          <p:spPr bwMode="gray">
            <a:xfrm>
              <a:off x="1126257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8" name="Rechteck 607"/>
            <p:cNvSpPr/>
            <p:nvPr userDrawn="true"/>
          </p:nvSpPr>
          <p:spPr bwMode="gray">
            <a:xfrm>
              <a:off x="1068651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9" name="Rechteck 608"/>
            <p:cNvSpPr/>
            <p:nvPr userDrawn="true"/>
          </p:nvSpPr>
          <p:spPr bwMode="gray">
            <a:xfrm>
              <a:off x="1011044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0" name="Rechteck 609"/>
            <p:cNvSpPr/>
            <p:nvPr userDrawn="true"/>
          </p:nvSpPr>
          <p:spPr bwMode="gray">
            <a:xfrm>
              <a:off x="953438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1" name="Rechteck 610"/>
            <p:cNvSpPr/>
            <p:nvPr userDrawn="true"/>
          </p:nvSpPr>
          <p:spPr bwMode="gray">
            <a:xfrm>
              <a:off x="895832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2" name="Rechteck 611"/>
            <p:cNvSpPr/>
            <p:nvPr userDrawn="true"/>
          </p:nvSpPr>
          <p:spPr bwMode="gray">
            <a:xfrm>
              <a:off x="838225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3" name="Rechteck 612"/>
            <p:cNvSpPr/>
            <p:nvPr userDrawn="true"/>
          </p:nvSpPr>
          <p:spPr bwMode="gray">
            <a:xfrm>
              <a:off x="780619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4" name="Rechteck 613"/>
            <p:cNvSpPr/>
            <p:nvPr userDrawn="true"/>
          </p:nvSpPr>
          <p:spPr bwMode="gray">
            <a:xfrm>
              <a:off x="723012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5" name="Rechteck 614"/>
            <p:cNvSpPr/>
            <p:nvPr userDrawn="true"/>
          </p:nvSpPr>
          <p:spPr bwMode="gray">
            <a:xfrm>
              <a:off x="665406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6" name="Rechteck 615"/>
            <p:cNvSpPr/>
            <p:nvPr userDrawn="true"/>
          </p:nvSpPr>
          <p:spPr bwMode="gray">
            <a:xfrm>
              <a:off x="607800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7" name="Rechteck 616"/>
            <p:cNvSpPr/>
            <p:nvPr userDrawn="true"/>
          </p:nvSpPr>
          <p:spPr bwMode="gray">
            <a:xfrm>
              <a:off x="550193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8" name="Rechteck 617"/>
            <p:cNvSpPr/>
            <p:nvPr userDrawn="true"/>
          </p:nvSpPr>
          <p:spPr bwMode="gray">
            <a:xfrm>
              <a:off x="492587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9" name="Rechteck 618"/>
            <p:cNvSpPr/>
            <p:nvPr userDrawn="true"/>
          </p:nvSpPr>
          <p:spPr bwMode="gray">
            <a:xfrm>
              <a:off x="434980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0" name="Rechteck 619"/>
            <p:cNvSpPr/>
            <p:nvPr userDrawn="true"/>
          </p:nvSpPr>
          <p:spPr bwMode="gray">
            <a:xfrm>
              <a:off x="377374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1" name="Rechteck 620"/>
            <p:cNvSpPr/>
            <p:nvPr userDrawn="true"/>
          </p:nvSpPr>
          <p:spPr bwMode="gray">
            <a:xfrm>
              <a:off x="319768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2" name="Rechteck 621"/>
            <p:cNvSpPr/>
            <p:nvPr userDrawn="true"/>
          </p:nvSpPr>
          <p:spPr bwMode="gray">
            <a:xfrm>
              <a:off x="262161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3" name="Rechteck 622"/>
            <p:cNvSpPr/>
            <p:nvPr userDrawn="true"/>
          </p:nvSpPr>
          <p:spPr bwMode="gray">
            <a:xfrm>
              <a:off x="204555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4" name="Rechteck 623"/>
            <p:cNvSpPr/>
            <p:nvPr userDrawn="true"/>
          </p:nvSpPr>
          <p:spPr bwMode="gray">
            <a:xfrm>
              <a:off x="146948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5" name="Rechteck 624"/>
            <p:cNvSpPr/>
            <p:nvPr userDrawn="true"/>
          </p:nvSpPr>
          <p:spPr bwMode="gray">
            <a:xfrm>
              <a:off x="89342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6" name="Rechteck 625"/>
            <p:cNvSpPr/>
            <p:nvPr userDrawn="true"/>
          </p:nvSpPr>
          <p:spPr bwMode="gray">
            <a:xfrm>
              <a:off x="31736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7" name="Rechteck 626"/>
            <p:cNvSpPr/>
            <p:nvPr userDrawn="true"/>
          </p:nvSpPr>
          <p:spPr bwMode="gray">
            <a:xfrm>
              <a:off x="1183864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8" name="Rechteck 627"/>
            <p:cNvSpPr/>
            <p:nvPr userDrawn="true"/>
          </p:nvSpPr>
          <p:spPr bwMode="gray">
            <a:xfrm>
              <a:off x="1183864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9" name="Rechteck 628"/>
            <p:cNvSpPr/>
            <p:nvPr userDrawn="true"/>
          </p:nvSpPr>
          <p:spPr bwMode="gray">
            <a:xfrm>
              <a:off x="1183864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0" name="Rechteck 629"/>
            <p:cNvSpPr/>
            <p:nvPr userDrawn="true"/>
          </p:nvSpPr>
          <p:spPr bwMode="gray">
            <a:xfrm>
              <a:off x="1183864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1" name="Rechteck 630"/>
            <p:cNvSpPr/>
            <p:nvPr userDrawn="true"/>
          </p:nvSpPr>
          <p:spPr bwMode="gray">
            <a:xfrm>
              <a:off x="1183864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2" name="Rechteck 631"/>
            <p:cNvSpPr/>
            <p:nvPr userDrawn="true"/>
          </p:nvSpPr>
          <p:spPr bwMode="gray">
            <a:xfrm>
              <a:off x="1183864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3" name="Rechteck 632"/>
            <p:cNvSpPr/>
            <p:nvPr userDrawn="true"/>
          </p:nvSpPr>
          <p:spPr bwMode="gray">
            <a:xfrm>
              <a:off x="1183864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4" name="Rechteck 633"/>
            <p:cNvSpPr/>
            <p:nvPr userDrawn="true"/>
          </p:nvSpPr>
          <p:spPr bwMode="gray">
            <a:xfrm>
              <a:off x="1183864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5" name="Rechteck 634"/>
            <p:cNvSpPr/>
            <p:nvPr userDrawn="true"/>
          </p:nvSpPr>
          <p:spPr bwMode="gray">
            <a:xfrm>
              <a:off x="1183864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</p:grpSp>
      <p:grpSp>
        <p:nvGrpSpPr>
          <p:cNvPr id="639" name="Gruppieren 638"/>
          <p:cNvGrpSpPr/>
          <p:nvPr userDrawn="true"/>
        </p:nvGrpSpPr>
        <p:grpSpPr>
          <a:xfrm>
            <a:off x="838831" y="2082829"/>
            <a:ext cx="2448000" cy="0"/>
            <a:chOff x="983432" y="2082829"/>
            <a:chExt cx="2448000" cy="0"/>
          </a:xfrm>
        </p:grpSpPr>
        <p:cxnSp>
          <p:nvCxnSpPr>
            <p:cNvPr id="640" name="Line"/>
            <p:cNvCxnSpPr/>
            <p:nvPr userDrawn="true"/>
          </p:nvCxnSpPr>
          <p:spPr bwMode="gray">
            <a:xfrm>
              <a:off x="983432" y="2082829"/>
              <a:ext cx="2448000" cy="0"/>
            </a:xfrm>
            <a:prstGeom prst="line">
              <a:avLst/>
            </a:prstGeom>
            <a:ln w="1047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1" name="Line"/>
            <p:cNvCxnSpPr/>
            <p:nvPr userDrawn="true"/>
          </p:nvCxnSpPr>
          <p:spPr bwMode="gray">
            <a:xfrm>
              <a:off x="1056000" y="2082829"/>
              <a:ext cx="2303696" cy="0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2" name="Shape"/>
          <p:cNvSpPr/>
          <p:nvPr userDrawn="true"/>
        </p:nvSpPr>
        <p:spPr bwMode="gray">
          <a:xfrm>
            <a:off x="4367808" y="2060848"/>
            <a:ext cx="5775177" cy="3463099"/>
          </a:xfrm>
          <a:custGeom>
            <a:avLst/>
            <a:gdLst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170039 w 8604027"/>
              <a:gd name="connsiteY2" fmla="*/ 4301966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02506 w 8604029"/>
              <a:gd name="connsiteY2" fmla="*/ 3984076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046854 w 8604027"/>
              <a:gd name="connsiteY2" fmla="*/ 4091749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50550 w 8604029"/>
              <a:gd name="connsiteY2" fmla="*/ 4107130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576335 w 8604028"/>
              <a:gd name="connsiteY2" fmla="*/ 3411651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98802 w 8604028"/>
              <a:gd name="connsiteY2" fmla="*/ 3812078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905914 w 8604028"/>
              <a:gd name="connsiteY2" fmla="*/ 3827884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70437 w 8604028"/>
              <a:gd name="connsiteY2" fmla="*/ 3745075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84628 w 8604028"/>
              <a:gd name="connsiteY2" fmla="*/ 3827883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04028" h="5734812" fill="norm" stroke="true" extrusionOk="true">
                <a:moveTo>
                  <a:pt x="0" y="857"/>
                </a:moveTo>
                <a:lnTo>
                  <a:pt x="8604028" y="0"/>
                </a:lnTo>
                <a:lnTo>
                  <a:pt x="6884628" y="3827883"/>
                </a:lnTo>
                <a:lnTo>
                  <a:pt x="0" y="5734812"/>
                </a:lnTo>
                <a:lnTo>
                  <a:pt x="0" y="857"/>
                </a:lnTo>
                <a:close/>
              </a:path>
            </a:pathLst>
          </a:custGeom>
          <a:solidFill>
            <a:schemeClr val="bg1"/>
          </a:solidFill>
          <a:ln w="76200" cap="flat">
            <a:solidFill>
              <a:schemeClr val="bg1"/>
            </a:solidFill>
            <a:prstDash val="solid"/>
            <a:miter/>
          </a:ln>
        </p:spPr>
        <p:txBody>
          <a:bodyPr anchor="ctr" rtlCol="false"/>
          <a:lstStyle/>
          <a:p>
            <a:endParaRPr dirty="false" lang="en-GB"/>
          </a:p>
        </p:txBody>
      </p:sp>
      <p:sp>
        <p:nvSpPr>
          <p:cNvPr id="643" name="Shape"/>
          <p:cNvSpPr/>
          <p:nvPr userDrawn="true"/>
        </p:nvSpPr>
        <p:spPr bwMode="gray">
          <a:xfrm>
            <a:off x="4367809" y="2061400"/>
            <a:ext cx="5760640" cy="3463099"/>
          </a:xfrm>
          <a:custGeom>
            <a:avLst/>
            <a:gdLst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170039 w 8604027"/>
              <a:gd name="connsiteY2" fmla="*/ 4301966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02506 w 8604029"/>
              <a:gd name="connsiteY2" fmla="*/ 3984076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046854 w 8604027"/>
              <a:gd name="connsiteY2" fmla="*/ 4091749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50550 w 8604029"/>
              <a:gd name="connsiteY2" fmla="*/ 4107130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576335 w 8604028"/>
              <a:gd name="connsiteY2" fmla="*/ 3411651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98802 w 8604028"/>
              <a:gd name="connsiteY2" fmla="*/ 3812078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905914 w 8604028"/>
              <a:gd name="connsiteY2" fmla="*/ 3827884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70437 w 8604028"/>
              <a:gd name="connsiteY2" fmla="*/ 3745075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84628 w 8604028"/>
              <a:gd name="connsiteY2" fmla="*/ 3827883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04028" h="5734812" fill="norm" stroke="true" extrusionOk="true">
                <a:moveTo>
                  <a:pt x="0" y="857"/>
                </a:moveTo>
                <a:lnTo>
                  <a:pt x="8604028" y="0"/>
                </a:lnTo>
                <a:lnTo>
                  <a:pt x="6884628" y="3827883"/>
                </a:lnTo>
                <a:lnTo>
                  <a:pt x="0" y="5734812"/>
                </a:lnTo>
                <a:lnTo>
                  <a:pt x="0" y="857"/>
                </a:ln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anchor="ctr" rtlCol="false"/>
          <a:lstStyle/>
          <a:p>
            <a:endParaRPr dirty="false" lang="en-GB"/>
          </a:p>
        </p:txBody>
      </p:sp>
      <p:sp>
        <p:nvSpPr>
          <p:cNvPr id="644" name="Title"/>
          <p:cNvSpPr>
            <a:spLocks noGrp="true"/>
          </p:cNvSpPr>
          <p:nvPr>
            <p:ph type="ctrTitle" hasCustomPrompt="true"/>
          </p:nvPr>
        </p:nvSpPr>
        <p:spPr bwMode="gray">
          <a:xfrm>
            <a:off x="4656384" y="2205159"/>
            <a:ext cx="4896000" cy="1368000"/>
          </a:xfrm>
          <a:prstGeom prst="rect">
            <a:avLst/>
          </a:prstGeom>
        </p:spPr>
        <p:txBody>
          <a:bodyPr anchor="t" tIns="54000">
            <a:noAutofit/>
          </a:bodyPr>
          <a:lstStyle>
            <a:lvl1pPr algn="l">
              <a:lnSpc>
                <a:spcPct val="90000"/>
              </a:lnSpc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dirty="false" lang="en-GB"/>
              <a:t>Insert your long title of presentation here in maximal three lines</a:t>
            </a:r>
          </a:p>
        </p:txBody>
      </p:sp>
      <p:sp>
        <p:nvSpPr>
          <p:cNvPr id="645" name="Subtitle 2"/>
          <p:cNvSpPr>
            <a:spLocks noGrp="true"/>
          </p:cNvSpPr>
          <p:nvPr>
            <p:ph type="subTitle" idx="1" hasCustomPrompt="true"/>
          </p:nvPr>
        </p:nvSpPr>
        <p:spPr bwMode="gray">
          <a:xfrm>
            <a:off x="4656384" y="3789160"/>
            <a:ext cx="4320000" cy="1080000"/>
          </a:xfrm>
          <a:prstGeom prst="rect">
            <a:avLst/>
          </a:prstGeom>
        </p:spPr>
        <p:txBody>
          <a:bodyPr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dirty="false" lang="en-GB"/>
              <a:t>Insert here your subtitle</a:t>
            </a:r>
          </a:p>
        </p:txBody>
      </p:sp>
      <p:sp>
        <p:nvSpPr>
          <p:cNvPr id="637" name="Author"/>
          <p:cNvSpPr>
            <a:spLocks noGrp="true"/>
          </p:cNvSpPr>
          <p:nvPr>
            <p:ph type="body" sz="quarter" idx="14" hasCustomPrompt="true"/>
          </p:nvPr>
        </p:nvSpPr>
        <p:spPr bwMode="gray">
          <a:xfrm>
            <a:off x="695400" y="2348992"/>
            <a:ext cx="2520280" cy="2160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 wrap="square"/>
          <a:lstStyle>
            <a:lvl1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1200"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9pPr>
          </a:lstStyle>
          <a:p>
            <a:pPr lvl="0"/>
            <a:r>
              <a:rPr dirty="false" lang="en-GB"/>
              <a:t>First name Last name</a:t>
            </a:r>
          </a:p>
        </p:txBody>
      </p:sp>
      <p:sp>
        <p:nvSpPr>
          <p:cNvPr id="638" name="Department, Date"/>
          <p:cNvSpPr>
            <a:spLocks noGrp="true"/>
          </p:cNvSpPr>
          <p:nvPr>
            <p:ph type="body" sz="quarter" idx="15" hasCustomPrompt="true"/>
          </p:nvPr>
        </p:nvSpPr>
        <p:spPr bwMode="gray">
          <a:xfrm>
            <a:off x="695400" y="2564992"/>
            <a:ext cx="2520280" cy="7920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 wrap="square"/>
          <a:lstStyle>
            <a:lvl1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9pPr>
          </a:lstStyle>
          <a:p>
            <a:pPr lvl="0"/>
            <a:r>
              <a:rPr dirty="false" lang="en-GB"/>
              <a:t>Department</a:t>
            </a:r>
            <a:br>
              <a:rPr dirty="false" lang="en-GB"/>
            </a:br>
            <a:r>
              <a:rPr dirty="false" lang="en-GB"/>
              <a:t>DD/MM/YYYY</a:t>
            </a:r>
          </a:p>
        </p:txBody>
      </p:sp>
      <p:pic>
        <p:nvPicPr>
          <p:cNvPr id="3" name="Picture 2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>
          <a:xfrm>
            <a:off x="10130399" y="334800"/>
            <a:ext cx="1364400" cy="57932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Four 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true"/>
          </p:cNvSpPr>
          <p:nvPr>
            <p:ph type="title" hasCustomPrompt="true"/>
          </p:nvPr>
        </p:nvSpPr>
        <p:spPr bwMode="gray"/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11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0" y="658800"/>
            <a:ext cx="8063551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3" name="Content Placeholder 2"/>
          <p:cNvSpPr>
            <a:spLocks noGrp="true"/>
          </p:cNvSpPr>
          <p:nvPr>
            <p:ph idx="1" hasCustomPrompt="true"/>
          </p:nvPr>
        </p:nvSpPr>
        <p:spPr bwMode="gray">
          <a:xfrm>
            <a:off x="335360" y="1484784"/>
            <a:ext cx="5184378" cy="2016000"/>
          </a:xfrm>
          <a:prstGeom prst="rect">
            <a:avLst/>
          </a:prstGeom>
        </p:spPr>
        <p:txBody>
          <a:bodyPr/>
          <a:lstStyle>
            <a:lvl1pPr/>
          </a:lstStyle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</p:txBody>
      </p:sp>
      <p:sp>
        <p:nvSpPr>
          <p:cNvPr id="9" name="Content Placeholder 2"/>
          <p:cNvSpPr>
            <a:spLocks noGrp="true"/>
          </p:cNvSpPr>
          <p:nvPr>
            <p:ph idx="17" hasCustomPrompt="true"/>
          </p:nvPr>
        </p:nvSpPr>
        <p:spPr bwMode="gray">
          <a:xfrm>
            <a:off x="6095999" y="1484785"/>
            <a:ext cx="5184775" cy="2016000"/>
          </a:xfrm>
          <a:prstGeom prst="rect">
            <a:avLst/>
          </a:prstGeom>
        </p:spPr>
        <p:txBody>
          <a:bodyPr/>
          <a:lstStyle>
            <a:lvl1pPr/>
          </a:lstStyle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</p:txBody>
      </p:sp>
      <p:sp>
        <p:nvSpPr>
          <p:cNvPr id="10" name="Content Placeholder 2"/>
          <p:cNvSpPr>
            <a:spLocks noGrp="true"/>
          </p:cNvSpPr>
          <p:nvPr>
            <p:ph idx="18" hasCustomPrompt="true"/>
          </p:nvPr>
        </p:nvSpPr>
        <p:spPr bwMode="gray">
          <a:xfrm>
            <a:off x="335360" y="4077073"/>
            <a:ext cx="5184378" cy="2016000"/>
          </a:xfrm>
          <a:prstGeom prst="rect">
            <a:avLst/>
          </a:prstGeom>
        </p:spPr>
        <p:txBody>
          <a:bodyPr/>
          <a:lstStyle>
            <a:lvl1pPr/>
          </a:lstStyle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</p:txBody>
      </p:sp>
      <p:sp>
        <p:nvSpPr>
          <p:cNvPr id="13" name="Content Placeholder 2"/>
          <p:cNvSpPr>
            <a:spLocks noGrp="true"/>
          </p:cNvSpPr>
          <p:nvPr>
            <p:ph idx="19" hasCustomPrompt="true"/>
          </p:nvPr>
        </p:nvSpPr>
        <p:spPr bwMode="gray">
          <a:xfrm>
            <a:off x="6095999" y="4077072"/>
            <a:ext cx="5184775" cy="2016000"/>
          </a:xfrm>
          <a:prstGeom prst="rect">
            <a:avLst/>
          </a:prstGeom>
        </p:spPr>
        <p:txBody>
          <a:bodyPr/>
          <a:lstStyle>
            <a:lvl1pPr/>
          </a:lstStyle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</p:txBody>
      </p:sp>
      <p:sp>
        <p:nvSpPr>
          <p:cNvPr id="12" name="Source"/>
          <p:cNvSpPr>
            <a:spLocks noGrp="true"/>
          </p:cNvSpPr>
          <p:nvPr>
            <p:ph type="body" sz="quarter" idx="20" hasCustomPrompt="true"/>
          </p:nvPr>
        </p:nvSpPr>
        <p:spPr bwMode="gray">
          <a:xfrm>
            <a:off x="1487488" y="6525000"/>
            <a:ext cx="9144512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/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21"/>
          </p:nvPr>
        </p:nvSpPr>
        <p:spPr/>
        <p:txBody>
          <a:bodyPr/>
          <a:lstStyle/>
          <a:p>
            <a:fld id="{8145F85A-E708-4B04-826D-3994488E8D24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4" name="Fußzeilenplatzhalter 3"/>
          <p:cNvSpPr>
            <a:spLocks noGrp="true"/>
          </p:cNvSpPr>
          <p:nvPr>
            <p:ph type="ftr" sz="quarter" idx="22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5" name="Foliennummernplatzhalter 4"/>
          <p:cNvSpPr>
            <a:spLocks noGrp="true"/>
          </p:cNvSpPr>
          <p:nvPr>
            <p:ph type="sldNum" sz="quarter" idx="23"/>
          </p:nvPr>
        </p:nvSpPr>
        <p:spPr/>
        <p:txBody>
          <a:bodyPr/>
          <a:lstStyle/>
          <a:p>
            <a:fld id="{673BBFF1-CEEB-4CEA-ABEB-6F243146601F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8" userDrawn="1">
          <p15:clr>
            <a:srgbClr val="FBAE40"/>
          </p15:clr>
        </p15:guide>
        <p15:guide id="2" pos="211" userDrawn="1">
          <p15:clr>
            <a:srgbClr val="FBAE40"/>
          </p15:clr>
        </p15:guide>
        <p15:guide id="3" pos="3840" userDrawn="1">
          <p15:clr>
            <a:srgbClr val="FBAE40"/>
          </p15:clr>
        </p15:guide>
        <p15:guide id="4" pos="3477" userDrawn="1">
          <p15:clr>
            <a:srgbClr val="FBAE40"/>
          </p15:clr>
        </p15:guide>
        <p15:guide id="5" pos="7106" userDrawn="1">
          <p15:clr>
            <a:srgbClr val="FBAE40"/>
          </p15:clr>
        </p15:guide>
        <p15:guide id="6" orient="horz" pos="3838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Large charts and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true"/>
          </p:cNvSpPr>
          <p:nvPr>
            <p:ph type="title" hasCustomPrompt="true"/>
          </p:nvPr>
        </p:nvSpPr>
        <p:spPr bwMode="gray"/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8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0" y="658800"/>
            <a:ext cx="8063551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3" name="Diagram"/>
          <p:cNvSpPr>
            <a:spLocks noGrp="true"/>
          </p:cNvSpPr>
          <p:nvPr>
            <p:ph idx="1" hasCustomPrompt="true"/>
          </p:nvPr>
        </p:nvSpPr>
        <p:spPr bwMode="gray">
          <a:xfrm>
            <a:off x="335360" y="2060848"/>
            <a:ext cx="11521678" cy="4032251"/>
          </a:xfrm>
          <a:prstGeom prst="rect">
            <a:avLst/>
          </a:prstGeom>
        </p:spPr>
        <p:txBody>
          <a:bodyPr anchor="t"/>
          <a:lstStyle>
            <a:lvl1pPr algn="ctr" marL="0" indent="0">
              <a:spcBef>
                <a:spcPts val="1000"/>
              </a:spcBef>
              <a:buNone/>
              <a:defRPr sz="1600" baseline="0"/>
            </a:lvl1pPr>
            <a:lvl2pPr marL="0" indent="0">
              <a:spcBef>
                <a:spcPts val="1000"/>
              </a:spcBef>
              <a:buNone/>
              <a:defRPr sz="2800"/>
            </a:lvl2pPr>
            <a:lvl3pPr marL="0" indent="0">
              <a:spcBef>
                <a:spcPts val="1000"/>
              </a:spcBef>
              <a:buNone/>
              <a:defRPr sz="2800"/>
            </a:lvl3pPr>
            <a:lvl4pPr>
              <a:spcBef>
                <a:spcPts val="1000"/>
              </a:spcBef>
              <a:buNone/>
              <a:defRPr sz="2800"/>
            </a:lvl4pPr>
            <a:lvl5pPr marL="0" indent="0">
              <a:spcBef>
                <a:spcPts val="1000"/>
              </a:spcBef>
              <a:buNone/>
              <a:defRPr sz="2800"/>
            </a:lvl5pPr>
          </a:lstStyle>
          <a:p>
            <a:pPr lvl="0"/>
            <a:r>
              <a:rPr dirty="false" lang="en-GB"/>
              <a:t>Use this layout for large charts and tables only. Please, do not use with text.</a:t>
            </a:r>
          </a:p>
        </p:txBody>
      </p:sp>
      <p:sp>
        <p:nvSpPr>
          <p:cNvPr id="9" name="Source"/>
          <p:cNvSpPr>
            <a:spLocks noGrp="true"/>
          </p:cNvSpPr>
          <p:nvPr>
            <p:ph type="body" sz="quarter" idx="17" hasCustomPrompt="true"/>
          </p:nvPr>
        </p:nvSpPr>
        <p:spPr bwMode="gray">
          <a:xfrm>
            <a:off x="1487488" y="6525000"/>
            <a:ext cx="9144000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/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18"/>
          </p:nvPr>
        </p:nvSpPr>
        <p:spPr/>
        <p:txBody>
          <a:bodyPr/>
          <a:lstStyle/>
          <a:p>
            <a:fld id="{2CB390CE-B34A-491C-B34F-C8DAE56E5CF6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4" name="Fußzeilenplatzhalter 3"/>
          <p:cNvSpPr>
            <a:spLocks noGrp="true"/>
          </p:cNvSpPr>
          <p:nvPr>
            <p:ph type="ftr" sz="quarter" idx="19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5" name="Foliennummernplatzhalter 4"/>
          <p:cNvSpPr>
            <a:spLocks noGrp="true"/>
          </p:cNvSpPr>
          <p:nvPr>
            <p:ph type="sldNum" sz="quarter" idx="20"/>
          </p:nvPr>
        </p:nvSpPr>
        <p:spPr/>
        <p:txBody>
          <a:bodyPr/>
          <a:lstStyle/>
          <a:p>
            <a:fld id="{A73A7DBD-1B38-4A04-9579-7B836765CA90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2" pos="7469" userDrawn="1">
          <p15:clr>
            <a:srgbClr val="FBAE40"/>
          </p15:clr>
        </p15:guide>
        <p15:guide id="4" orient="horz" pos="1298" userDrawn="1">
          <p15:clr>
            <a:srgbClr val="FBAE40"/>
          </p15:clr>
        </p15:guide>
        <p15:guide id="5" orient="horz" pos="3838" userDrawn="1">
          <p15:clr>
            <a:srgbClr val="FBAE40"/>
          </p15:clr>
        </p15:guide>
        <p15:guide id="6" pos="211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Chart with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/>
          <p:cNvSpPr>
            <a:spLocks noGrp="true"/>
          </p:cNvSpPr>
          <p:nvPr>
            <p:ph type="title" hasCustomPrompt="true"/>
          </p:nvPr>
        </p:nvSpPr>
        <p:spPr bwMode="gray"/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9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0" y="658800"/>
            <a:ext cx="8063551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4" name="Diagram"/>
          <p:cNvSpPr>
            <a:spLocks noGrp="true"/>
          </p:cNvSpPr>
          <p:nvPr>
            <p:ph type="chart" sz="quarter" idx="17" hasCustomPrompt="true"/>
          </p:nvPr>
        </p:nvSpPr>
        <p:spPr bwMode="gray">
          <a:xfrm>
            <a:off x="334963" y="2060574"/>
            <a:ext cx="8066087" cy="4032721"/>
          </a:xfrm>
          <a:prstGeom prst="rect">
            <a:avLst/>
          </a:prstGeom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Click to add chart</a:t>
            </a:r>
          </a:p>
        </p:txBody>
      </p:sp>
      <p:sp>
        <p:nvSpPr>
          <p:cNvPr id="16" name="Content"/>
          <p:cNvSpPr>
            <a:spLocks noGrp="true"/>
          </p:cNvSpPr>
          <p:nvPr>
            <p:ph type="body" sz="quarter" idx="22" hasCustomPrompt="true"/>
          </p:nvPr>
        </p:nvSpPr>
        <p:spPr bwMode="gray">
          <a:xfrm>
            <a:off x="8976320" y="2060848"/>
            <a:ext cx="2880320" cy="4032250"/>
          </a:xfrm>
        </p:spPr>
        <p:txBody>
          <a:bodyPr/>
          <a:lstStyle/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  <a:p>
            <a:pPr lvl="5"/>
            <a:r>
              <a:rPr dirty="false" lang="en-GB"/>
              <a:t>6</a:t>
            </a:r>
          </a:p>
          <a:p>
            <a:pPr lvl="6"/>
            <a:r>
              <a:rPr dirty="false" lang="en-GB"/>
              <a:t>7</a:t>
            </a:r>
          </a:p>
          <a:p>
            <a:pPr lvl="7"/>
            <a:r>
              <a:rPr dirty="false" lang="en-GB"/>
              <a:t>8</a:t>
            </a:r>
          </a:p>
          <a:p>
            <a:pPr lvl="8"/>
            <a:r>
              <a:rPr dirty="false" lang="en-GB"/>
              <a:t>9</a:t>
            </a:r>
          </a:p>
        </p:txBody>
      </p:sp>
      <p:sp>
        <p:nvSpPr>
          <p:cNvPr id="6" name="Source"/>
          <p:cNvSpPr>
            <a:spLocks noGrp="true"/>
          </p:cNvSpPr>
          <p:nvPr>
            <p:ph type="body" sz="quarter" idx="18" hasCustomPrompt="true"/>
          </p:nvPr>
        </p:nvSpPr>
        <p:spPr bwMode="gray">
          <a:xfrm>
            <a:off x="1487489" y="6525000"/>
            <a:ext cx="9144000" cy="144000"/>
          </a:xfrm>
          <a:prstGeom prst="rect">
            <a:avLst/>
          </a:prstGeom>
          <a:noFill/>
        </p:spPr>
        <p:txBody>
          <a:bodyPr anchor="b" lIns="0" tIns="0" rIns="0" bIns="0"/>
          <a:lstStyle>
            <a:lvl1pPr marL="0" indent="0">
              <a:spcBef>
                <a:spcPts val="0"/>
              </a:spcBef>
              <a:buNone/>
              <a:defRPr b="false" sz="900"/>
            </a:lvl1pPr>
            <a:lvl2pPr marL="0" indent="0">
              <a:spcBef>
                <a:spcPts val="0"/>
              </a:spcBef>
              <a:buNone/>
              <a:defRPr b="false" sz="900"/>
            </a:lvl2pPr>
            <a:lvl3pPr marL="0" indent="0">
              <a:spcBef>
                <a:spcPts val="0"/>
              </a:spcBef>
              <a:buNone/>
              <a:defRPr b="false" sz="900"/>
            </a:lvl3pPr>
            <a:lvl4pPr marL="0" indent="0">
              <a:spcBef>
                <a:spcPts val="0"/>
              </a:spcBef>
              <a:buNone/>
              <a:defRPr b="false" sz="900"/>
            </a:lvl4pPr>
            <a:lvl5pPr marL="0" indent="0"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sz="900"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sz="900"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sz="900"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23"/>
          </p:nvPr>
        </p:nvSpPr>
        <p:spPr/>
        <p:txBody>
          <a:bodyPr/>
          <a:lstStyle/>
          <a:p>
            <a:fld id="{70209022-1FF7-4A04-AC74-5696524C0879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3" name="Fußzeilenplatzhalter 2"/>
          <p:cNvSpPr>
            <a:spLocks noGrp="true"/>
          </p:cNvSpPr>
          <p:nvPr>
            <p:ph type="ftr" sz="quarter" idx="24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5" name="Foliennummernplatzhalter 4"/>
          <p:cNvSpPr>
            <a:spLocks noGrp="true"/>
          </p:cNvSpPr>
          <p:nvPr>
            <p:ph type="sldNum" sz="quarter" idx="25"/>
          </p:nvPr>
        </p:nvSpPr>
        <p:spPr/>
        <p:txBody>
          <a:bodyPr/>
          <a:lstStyle/>
          <a:p>
            <a:fld id="{5578C186-15EA-4D9C-8D8C-CB467A52F3E4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292" userDrawn="1">
          <p15:clr>
            <a:srgbClr val="FBAE40"/>
          </p15:clr>
        </p15:guide>
        <p15:guide id="2" pos="7469" userDrawn="1">
          <p15:clr>
            <a:srgbClr val="FBAE40"/>
          </p15:clr>
        </p15:guide>
        <p15:guide id="3" orient="horz" pos="1298" userDrawn="1">
          <p15:clr>
            <a:srgbClr val="FBAE40"/>
          </p15:clr>
        </p15:guide>
        <p15:guide id="4" orient="horz" pos="3838" userDrawn="1">
          <p15:clr>
            <a:srgbClr val="FBAE40"/>
          </p15:clr>
        </p15:guide>
        <p15:guide id="5" pos="4929" userDrawn="1">
          <p15:clr>
            <a:srgbClr val="FBAE40"/>
          </p15:clr>
        </p15:guide>
        <p15:guide id="6" pos="211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Noteb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/>
          <p:cNvSpPr>
            <a:spLocks noGrp="true"/>
          </p:cNvSpPr>
          <p:nvPr>
            <p:ph type="title" hasCustomPrompt="true"/>
          </p:nvPr>
        </p:nvSpPr>
        <p:spPr bwMode="gray"/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12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0" y="658800"/>
            <a:ext cx="8063551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18" name="Shape"/>
          <p:cNvSpPr/>
          <p:nvPr userDrawn="true"/>
        </p:nvSpPr>
        <p:spPr bwMode="gray">
          <a:xfrm>
            <a:off x="5088000" y="1916750"/>
            <a:ext cx="5976000" cy="3888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rtlCol="false"/>
          <a:lstStyle/>
          <a:p>
            <a:pPr algn="ctr">
              <a:lnSpc>
                <a:spcPct val="125000"/>
              </a:lnSpc>
            </a:pPr>
            <a:endParaRPr sz="1600" dirty="false" lang="en-GB"/>
          </a:p>
        </p:txBody>
      </p:sp>
      <p:pic>
        <p:nvPicPr>
          <p:cNvPr id="10" name="Shape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 bwMode="gray">
          <a:xfrm>
            <a:off x="3936001" y="1844674"/>
            <a:ext cx="8256000" cy="43279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true"/>
          </p:cNvSpPr>
          <p:nvPr>
            <p:ph idx="1" hasCustomPrompt="true"/>
          </p:nvPr>
        </p:nvSpPr>
        <p:spPr bwMode="gray">
          <a:xfrm>
            <a:off x="335360" y="2060848"/>
            <a:ext cx="3456384" cy="4032448"/>
          </a:xfrm>
          <a:prstGeom prst="rect">
            <a:avLst/>
          </a:prstGeom>
        </p:spPr>
        <p:txBody>
          <a:bodyPr anchor="t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200"/>
            </a:lvl5pPr>
          </a:lstStyle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  <a:p>
            <a:pPr lvl="5"/>
            <a:r>
              <a:rPr dirty="false" lang="en-GB"/>
              <a:t>6</a:t>
            </a:r>
          </a:p>
          <a:p>
            <a:pPr lvl="6"/>
            <a:r>
              <a:rPr dirty="false" lang="en-GB"/>
              <a:t>7</a:t>
            </a:r>
          </a:p>
          <a:p>
            <a:pPr lvl="7"/>
            <a:r>
              <a:rPr dirty="false" lang="en-GB"/>
              <a:t>8</a:t>
            </a:r>
          </a:p>
          <a:p>
            <a:pPr lvl="8"/>
            <a:r>
              <a:rPr dirty="false" lang="en-GB"/>
              <a:t>9</a:t>
            </a:r>
          </a:p>
        </p:txBody>
      </p:sp>
      <p:sp>
        <p:nvSpPr>
          <p:cNvPr id="7" name="Picture Placeholder 4"/>
          <p:cNvSpPr>
            <a:spLocks noGrp="true"/>
          </p:cNvSpPr>
          <p:nvPr>
            <p:ph type="pic" sz="quarter" idx="17" hasCustomPrompt="true"/>
          </p:nvPr>
        </p:nvSpPr>
        <p:spPr bwMode="gray">
          <a:xfrm>
            <a:off x="5143500" y="1955800"/>
            <a:ext cx="5842000" cy="3771900"/>
          </a:xfrm>
          <a:prstGeom prst="roundRect">
            <a:avLst>
              <a:gd name="adj" fmla="val 2189"/>
            </a:avLst>
          </a:prstGeom>
          <a:solidFill>
            <a:schemeClr val="bg2"/>
          </a:solidFill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1" name="Source"/>
          <p:cNvSpPr>
            <a:spLocks noGrp="true"/>
          </p:cNvSpPr>
          <p:nvPr>
            <p:ph type="body" sz="quarter" idx="18" hasCustomPrompt="true"/>
          </p:nvPr>
        </p:nvSpPr>
        <p:spPr bwMode="gray">
          <a:xfrm>
            <a:off x="1487488" y="6525000"/>
            <a:ext cx="9144000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/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19"/>
          </p:nvPr>
        </p:nvSpPr>
        <p:spPr/>
        <p:txBody>
          <a:bodyPr/>
          <a:lstStyle/>
          <a:p>
            <a:fld id="{BFFFCC1F-F79C-4577-83A9-6004A9B005DA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4" name="Fußzeilenplatzhalter 3"/>
          <p:cNvSpPr>
            <a:spLocks noGrp="true"/>
          </p:cNvSpPr>
          <p:nvPr>
            <p:ph type="ftr" sz="quarter" idx="20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6" name="Foliennummernplatzhalter 5"/>
          <p:cNvSpPr>
            <a:spLocks noGrp="true"/>
          </p:cNvSpPr>
          <p:nvPr>
            <p:ph type="sldNum" sz="quarter" idx="21"/>
          </p:nvPr>
        </p:nvSpPr>
        <p:spPr/>
        <p:txBody>
          <a:bodyPr/>
          <a:lstStyle/>
          <a:p>
            <a:fld id="{E8C229C7-9960-4C9B-ADD8-127F341D70E1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Tab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/>
          <p:cNvSpPr>
            <a:spLocks noGrp="true"/>
          </p:cNvSpPr>
          <p:nvPr>
            <p:ph type="title" hasCustomPrompt="true"/>
          </p:nvPr>
        </p:nvSpPr>
        <p:spPr bwMode="gray"/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12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0" y="658800"/>
            <a:ext cx="8063551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3" name="Content Placeholder 2"/>
          <p:cNvSpPr>
            <a:spLocks noGrp="true"/>
          </p:cNvSpPr>
          <p:nvPr>
            <p:ph idx="1" hasCustomPrompt="true"/>
          </p:nvPr>
        </p:nvSpPr>
        <p:spPr bwMode="gray">
          <a:xfrm>
            <a:off x="335360" y="2060847"/>
            <a:ext cx="3456384" cy="4032449"/>
          </a:xfrm>
          <a:prstGeom prst="rect">
            <a:avLst/>
          </a:prstGeom>
        </p:spPr>
        <p:txBody>
          <a:bodyPr anchor="t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200"/>
            </a:lvl5pPr>
          </a:lstStyle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  <a:p>
            <a:pPr lvl="5"/>
            <a:r>
              <a:rPr dirty="false" lang="en-GB"/>
              <a:t>6</a:t>
            </a:r>
          </a:p>
          <a:p>
            <a:pPr lvl="6"/>
            <a:r>
              <a:rPr dirty="false" lang="en-GB"/>
              <a:t>7</a:t>
            </a:r>
          </a:p>
          <a:p>
            <a:pPr lvl="7"/>
            <a:r>
              <a:rPr dirty="false" lang="en-GB"/>
              <a:t>8</a:t>
            </a:r>
          </a:p>
          <a:p>
            <a:pPr lvl="8"/>
            <a:r>
              <a:rPr dirty="false" lang="en-GB"/>
              <a:t>9</a:t>
            </a:r>
          </a:p>
        </p:txBody>
      </p:sp>
      <p:sp>
        <p:nvSpPr>
          <p:cNvPr id="17" name="Rechteck: abgerundete Ecken 16"/>
          <p:cNvSpPr/>
          <p:nvPr userDrawn="true"/>
        </p:nvSpPr>
        <p:spPr bwMode="gray">
          <a:xfrm>
            <a:off x="5040664" y="1927860"/>
            <a:ext cx="6033780" cy="4008120"/>
          </a:xfrm>
          <a:prstGeom prst="roundRect">
            <a:avLst>
              <a:gd name="adj" fmla="val 512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rtlCol="false"/>
          <a:lstStyle/>
          <a:p>
            <a:pPr algn="ctr">
              <a:lnSpc>
                <a:spcPct val="125000"/>
              </a:lnSpc>
            </a:pPr>
            <a:endParaRPr sz="1600" dirty="false" lang="en-GB"/>
          </a:p>
        </p:txBody>
      </p:sp>
      <p:pic>
        <p:nvPicPr>
          <p:cNvPr id="10" name="Shape"/>
          <p:cNvPicPr>
            <a:picLocks noChangeAspect="true"/>
          </p:cNvPicPr>
          <p:nvPr userDrawn="true"/>
        </p:nvPicPr>
        <p:blipFill rotWithShape="true">
          <a:blip r:embed="rId2" cstate="print"/>
          <a:srcRect r="3767"/>
          <a:stretch/>
        </p:blipFill>
        <p:spPr bwMode="gray">
          <a:xfrm>
            <a:off x="3672664" y="1806037"/>
            <a:ext cx="8400000" cy="4575713"/>
          </a:xfrm>
          <a:prstGeom prst="rect">
            <a:avLst/>
          </a:prstGeom>
        </p:spPr>
      </p:pic>
      <p:sp>
        <p:nvSpPr>
          <p:cNvPr id="7" name="Picture Placeholder 4"/>
          <p:cNvSpPr>
            <a:spLocks noGrp="true"/>
          </p:cNvSpPr>
          <p:nvPr>
            <p:ph type="pic" sz="quarter" idx="17" hasCustomPrompt="true"/>
          </p:nvPr>
        </p:nvSpPr>
        <p:spPr bwMode="gray">
          <a:xfrm>
            <a:off x="5081315" y="1962150"/>
            <a:ext cx="5935662" cy="3914774"/>
          </a:xfrm>
          <a:prstGeom prst="roundRect">
            <a:avLst>
              <a:gd name="adj" fmla="val 5313"/>
            </a:avLst>
          </a:prstGeom>
          <a:solidFill>
            <a:srgbClr val="D9DADB"/>
          </a:solidFill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1" name="Source"/>
          <p:cNvSpPr>
            <a:spLocks noGrp="true"/>
          </p:cNvSpPr>
          <p:nvPr>
            <p:ph type="body" sz="quarter" idx="18" hasCustomPrompt="true"/>
          </p:nvPr>
        </p:nvSpPr>
        <p:spPr bwMode="gray">
          <a:xfrm>
            <a:off x="1487488" y="6525000"/>
            <a:ext cx="9144512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/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19"/>
          </p:nvPr>
        </p:nvSpPr>
        <p:spPr/>
        <p:txBody>
          <a:bodyPr/>
          <a:lstStyle/>
          <a:p>
            <a:fld id="{4BA312CA-9DE9-4C6F-996E-D779C1DE6CA8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4" name="Fußzeilenplatzhalter 3"/>
          <p:cNvSpPr>
            <a:spLocks noGrp="true"/>
          </p:cNvSpPr>
          <p:nvPr>
            <p:ph type="ftr" sz="quarter" idx="20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6" name="Foliennummernplatzhalter 5"/>
          <p:cNvSpPr>
            <a:spLocks noGrp="true"/>
          </p:cNvSpPr>
          <p:nvPr>
            <p:ph type="sldNum" sz="quarter" idx="21"/>
          </p:nvPr>
        </p:nvSpPr>
        <p:spPr/>
        <p:txBody>
          <a:bodyPr/>
          <a:lstStyle/>
          <a:p>
            <a:fld id="{76CFFC25-0623-4432-9060-C98701245659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Smart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/>
          <p:cNvSpPr>
            <a:spLocks noGrp="true"/>
          </p:cNvSpPr>
          <p:nvPr>
            <p:ph type="title" hasCustomPrompt="true"/>
          </p:nvPr>
        </p:nvSpPr>
        <p:spPr bwMode="gray"/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11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0" y="658800"/>
            <a:ext cx="8063551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20" name="Rechteck: abgerundete Ecken 19"/>
          <p:cNvSpPr/>
          <p:nvPr userDrawn="true"/>
        </p:nvSpPr>
        <p:spPr bwMode="gray">
          <a:xfrm>
            <a:off x="7863840" y="1379220"/>
            <a:ext cx="2164080" cy="4549140"/>
          </a:xfrm>
          <a:prstGeom prst="roundRect">
            <a:avLst>
              <a:gd name="adj" fmla="val 131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rtlCol="false"/>
          <a:lstStyle/>
          <a:p>
            <a:pPr algn="ctr">
              <a:lnSpc>
                <a:spcPct val="125000"/>
              </a:lnSpc>
            </a:pPr>
            <a:endParaRPr sz="1600" dirty="false" lang="en-GB"/>
          </a:p>
        </p:txBody>
      </p:sp>
      <p:sp>
        <p:nvSpPr>
          <p:cNvPr id="3" name="Content Placeholder 2"/>
          <p:cNvSpPr>
            <a:spLocks noGrp="true"/>
          </p:cNvSpPr>
          <p:nvPr>
            <p:ph idx="1" hasCustomPrompt="true"/>
          </p:nvPr>
        </p:nvSpPr>
        <p:spPr bwMode="gray">
          <a:xfrm>
            <a:off x="335360" y="2060847"/>
            <a:ext cx="6336704" cy="4032449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defRPr sz="16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sz="1600" dirty="false" lang="en-GB"/>
              <a:t>Insert your copy in </a:t>
            </a:r>
            <a:r>
              <a:rPr dirty="false" lang="en-GB"/>
              <a:t>Arial</a:t>
            </a:r>
            <a:r>
              <a:rPr sz="1600" dirty="false" lang="en-GB"/>
              <a:t> 16 </a:t>
            </a:r>
            <a:r>
              <a:rPr sz="1600" dirty="false" err="true" lang="en-GB"/>
              <a:t>pt</a:t>
            </a:r>
            <a:r>
              <a:rPr sz="1600" dirty="false" lang="en-GB"/>
              <a:t> or 12 </a:t>
            </a:r>
            <a:r>
              <a:rPr sz="1600" dirty="false" err="true" lang="en-GB"/>
              <a:t>pt</a:t>
            </a:r>
            <a:r>
              <a:rPr sz="1600"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  <a:p>
            <a:pPr lvl="5"/>
            <a:r>
              <a:rPr dirty="false" lang="en-GB"/>
              <a:t>6</a:t>
            </a:r>
          </a:p>
          <a:p>
            <a:pPr lvl="6"/>
            <a:r>
              <a:rPr dirty="false" lang="en-GB"/>
              <a:t>7</a:t>
            </a:r>
          </a:p>
          <a:p>
            <a:pPr lvl="7"/>
            <a:r>
              <a:rPr dirty="false" lang="en-GB"/>
              <a:t>8</a:t>
            </a:r>
          </a:p>
          <a:p>
            <a:pPr lvl="8"/>
            <a:r>
              <a:rPr dirty="false" lang="en-GB"/>
              <a:t>9</a:t>
            </a:r>
          </a:p>
        </p:txBody>
      </p:sp>
      <p:pic>
        <p:nvPicPr>
          <p:cNvPr id="18" name="Shape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 bwMode="gray">
          <a:xfrm>
            <a:off x="7392000" y="1341438"/>
            <a:ext cx="3096000" cy="4787820"/>
          </a:xfrm>
          <a:prstGeom prst="rect">
            <a:avLst/>
          </a:prstGeom>
        </p:spPr>
      </p:pic>
      <p:sp>
        <p:nvSpPr>
          <p:cNvPr id="7" name="Picture Placeholder 4"/>
          <p:cNvSpPr>
            <a:spLocks noGrp="true"/>
          </p:cNvSpPr>
          <p:nvPr>
            <p:ph type="pic" sz="quarter" idx="17" hasCustomPrompt="true"/>
          </p:nvPr>
        </p:nvSpPr>
        <p:spPr bwMode="gray">
          <a:xfrm>
            <a:off x="7909560" y="1432560"/>
            <a:ext cx="2057400" cy="4450080"/>
          </a:xfrm>
          <a:prstGeom prst="roundRect">
            <a:avLst>
              <a:gd name="adj" fmla="val 12964"/>
            </a:avLst>
          </a:prstGeom>
          <a:solidFill>
            <a:srgbClr val="D9DADB"/>
          </a:solidFill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2" name="Source"/>
          <p:cNvSpPr>
            <a:spLocks noGrp="true"/>
          </p:cNvSpPr>
          <p:nvPr>
            <p:ph type="body" sz="quarter" idx="18" hasCustomPrompt="true"/>
          </p:nvPr>
        </p:nvSpPr>
        <p:spPr bwMode="gray">
          <a:xfrm>
            <a:off x="1487488" y="6525000"/>
            <a:ext cx="9144000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/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19"/>
          </p:nvPr>
        </p:nvSpPr>
        <p:spPr/>
        <p:txBody>
          <a:bodyPr/>
          <a:lstStyle/>
          <a:p>
            <a:fld id="{B105D5CD-FA12-4504-8075-FF22305F9A5F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4" name="Fußzeilenplatzhalter 3"/>
          <p:cNvSpPr>
            <a:spLocks noGrp="true"/>
          </p:cNvSpPr>
          <p:nvPr>
            <p:ph type="ftr" sz="quarter" idx="20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6" name="Foliennummernplatzhalter 5"/>
          <p:cNvSpPr>
            <a:spLocks noGrp="true"/>
          </p:cNvSpPr>
          <p:nvPr>
            <p:ph type="sldNum" sz="quarter" idx="21"/>
          </p:nvPr>
        </p:nvSpPr>
        <p:spPr/>
        <p:txBody>
          <a:bodyPr/>
          <a:lstStyle/>
          <a:p>
            <a:fld id="{44073056-B92D-4042-8496-87CCA44DDC77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2_Smart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/>
          <p:cNvSpPr>
            <a:spLocks noGrp="true"/>
          </p:cNvSpPr>
          <p:nvPr>
            <p:ph type="title" hasCustomPrompt="true"/>
          </p:nvPr>
        </p:nvSpPr>
        <p:spPr bwMode="gray"/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17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0" y="658800"/>
            <a:ext cx="8063551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20" name="Rechteck: abgerundete Ecken 19"/>
          <p:cNvSpPr/>
          <p:nvPr userDrawn="true"/>
        </p:nvSpPr>
        <p:spPr bwMode="gray">
          <a:xfrm>
            <a:off x="3327824" y="1379220"/>
            <a:ext cx="2164080" cy="4549140"/>
          </a:xfrm>
          <a:prstGeom prst="roundRect">
            <a:avLst>
              <a:gd name="adj" fmla="val 131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rtlCol="false"/>
          <a:lstStyle/>
          <a:p>
            <a:pPr algn="ctr">
              <a:lnSpc>
                <a:spcPct val="125000"/>
              </a:lnSpc>
            </a:pPr>
            <a:endParaRPr sz="1600" dirty="false" lang="en-GB"/>
          </a:p>
        </p:txBody>
      </p:sp>
      <p:pic>
        <p:nvPicPr>
          <p:cNvPr id="18" name="Shape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 bwMode="gray">
          <a:xfrm>
            <a:off x="2855984" y="1341438"/>
            <a:ext cx="3096000" cy="4787820"/>
          </a:xfrm>
          <a:prstGeom prst="rect">
            <a:avLst/>
          </a:prstGeom>
        </p:spPr>
      </p:pic>
      <p:sp>
        <p:nvSpPr>
          <p:cNvPr id="13" name="Rechteck: abgerundete Ecken 19"/>
          <p:cNvSpPr/>
          <p:nvPr userDrawn="true"/>
        </p:nvSpPr>
        <p:spPr bwMode="gray">
          <a:xfrm>
            <a:off x="6711856" y="1379220"/>
            <a:ext cx="2164080" cy="4549140"/>
          </a:xfrm>
          <a:prstGeom prst="roundRect">
            <a:avLst>
              <a:gd name="adj" fmla="val 131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rtlCol="false"/>
          <a:lstStyle/>
          <a:p>
            <a:pPr algn="ctr">
              <a:lnSpc>
                <a:spcPct val="125000"/>
              </a:lnSpc>
            </a:pPr>
            <a:endParaRPr sz="1600" dirty="false" lang="en-GB"/>
          </a:p>
        </p:txBody>
      </p:sp>
      <p:pic>
        <p:nvPicPr>
          <p:cNvPr id="14" name="Shape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 bwMode="gray">
          <a:xfrm>
            <a:off x="6240016" y="1341438"/>
            <a:ext cx="3096000" cy="4787820"/>
          </a:xfrm>
          <a:prstGeom prst="rect">
            <a:avLst/>
          </a:prstGeom>
        </p:spPr>
      </p:pic>
      <p:sp>
        <p:nvSpPr>
          <p:cNvPr id="2" name="Datumsplatzhalter 1"/>
          <p:cNvSpPr>
            <a:spLocks noGrp="true"/>
          </p:cNvSpPr>
          <p:nvPr>
            <p:ph type="dt" sz="half" idx="22"/>
          </p:nvPr>
        </p:nvSpPr>
        <p:spPr/>
        <p:txBody>
          <a:bodyPr/>
          <a:lstStyle/>
          <a:p>
            <a:fld id="{441E51F2-BE9D-4BD6-9218-827E2ECE41A1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3" name="Fußzeilenplatzhalter 2"/>
          <p:cNvSpPr>
            <a:spLocks noGrp="true"/>
          </p:cNvSpPr>
          <p:nvPr>
            <p:ph type="ftr" sz="quarter" idx="23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4" name="Foliennummernplatzhalter 3"/>
          <p:cNvSpPr>
            <a:spLocks noGrp="true"/>
          </p:cNvSpPr>
          <p:nvPr>
            <p:ph type="sldNum" sz="quarter" idx="24"/>
          </p:nvPr>
        </p:nvSpPr>
        <p:spPr/>
        <p:txBody>
          <a:bodyPr/>
          <a:lstStyle/>
          <a:p>
            <a:fld id="{981B2777-754E-41F0-9AC5-8CCEC0319EBB}" type="slidenum">
              <a:rPr lang="en-GB" smtClean="false"/>
              <a:t>‹#›</a:t>
            </a:fld>
            <a:endParaRPr dirty="false" lang="en-GB"/>
          </a:p>
        </p:txBody>
      </p:sp>
      <p:sp>
        <p:nvSpPr>
          <p:cNvPr id="7" name="Picture Placeholder 4"/>
          <p:cNvSpPr>
            <a:spLocks noGrp="true"/>
          </p:cNvSpPr>
          <p:nvPr>
            <p:ph type="pic" sz="quarter" idx="17" hasCustomPrompt="true"/>
          </p:nvPr>
        </p:nvSpPr>
        <p:spPr bwMode="gray">
          <a:xfrm>
            <a:off x="3373544" y="1432560"/>
            <a:ext cx="2057400" cy="4450080"/>
          </a:xfrm>
          <a:prstGeom prst="roundRect">
            <a:avLst>
              <a:gd name="adj" fmla="val 12964"/>
            </a:avLst>
          </a:prstGeom>
          <a:solidFill>
            <a:srgbClr val="D9DADB"/>
          </a:solidFill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1" name="Picture Placeholder 4"/>
          <p:cNvSpPr>
            <a:spLocks noGrp="true"/>
          </p:cNvSpPr>
          <p:nvPr>
            <p:ph type="pic" sz="quarter" idx="21" hasCustomPrompt="true"/>
          </p:nvPr>
        </p:nvSpPr>
        <p:spPr bwMode="gray">
          <a:xfrm>
            <a:off x="6757576" y="1432560"/>
            <a:ext cx="2057400" cy="4450080"/>
          </a:xfrm>
          <a:prstGeom prst="roundRect">
            <a:avLst>
              <a:gd name="adj" fmla="val 12964"/>
            </a:avLst>
          </a:prstGeom>
          <a:solidFill>
            <a:srgbClr val="D9DADB"/>
          </a:solidFill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2" name="Source"/>
          <p:cNvSpPr>
            <a:spLocks noGrp="true"/>
          </p:cNvSpPr>
          <p:nvPr>
            <p:ph type="body" sz="quarter" idx="18" hasCustomPrompt="true"/>
          </p:nvPr>
        </p:nvSpPr>
        <p:spPr bwMode="gray">
          <a:xfrm>
            <a:off x="1487488" y="6525000"/>
            <a:ext cx="9144000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/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3_Smart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/>
          <p:cNvSpPr>
            <a:spLocks noGrp="true"/>
          </p:cNvSpPr>
          <p:nvPr>
            <p:ph type="title" hasCustomPrompt="true"/>
          </p:nvPr>
        </p:nvSpPr>
        <p:spPr bwMode="gray"/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22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0" y="658800"/>
            <a:ext cx="8063551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20" name="Rechteck: abgerundete Ecken 19"/>
          <p:cNvSpPr/>
          <p:nvPr userDrawn="true"/>
        </p:nvSpPr>
        <p:spPr bwMode="gray">
          <a:xfrm>
            <a:off x="7936336" y="1379220"/>
            <a:ext cx="2164080" cy="4549140"/>
          </a:xfrm>
          <a:prstGeom prst="roundRect">
            <a:avLst>
              <a:gd name="adj" fmla="val 131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rtlCol="false"/>
          <a:lstStyle/>
          <a:p>
            <a:pPr algn="ctr">
              <a:lnSpc>
                <a:spcPct val="125000"/>
              </a:lnSpc>
            </a:pPr>
            <a:endParaRPr sz="1600" dirty="false" lang="en-GB"/>
          </a:p>
        </p:txBody>
      </p:sp>
      <p:pic>
        <p:nvPicPr>
          <p:cNvPr id="18" name="Shape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 bwMode="gray">
          <a:xfrm>
            <a:off x="7464496" y="1341438"/>
            <a:ext cx="3096000" cy="4787820"/>
          </a:xfrm>
          <a:prstGeom prst="rect">
            <a:avLst/>
          </a:prstGeom>
        </p:spPr>
      </p:pic>
      <p:sp>
        <p:nvSpPr>
          <p:cNvPr id="13" name="Rechteck: abgerundete Ecken 19"/>
          <p:cNvSpPr/>
          <p:nvPr userDrawn="true"/>
        </p:nvSpPr>
        <p:spPr bwMode="gray">
          <a:xfrm>
            <a:off x="2103688" y="1379220"/>
            <a:ext cx="2164080" cy="4549140"/>
          </a:xfrm>
          <a:prstGeom prst="roundRect">
            <a:avLst>
              <a:gd name="adj" fmla="val 131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rtlCol="false"/>
          <a:lstStyle/>
          <a:p>
            <a:pPr algn="ctr">
              <a:lnSpc>
                <a:spcPct val="125000"/>
              </a:lnSpc>
            </a:pPr>
            <a:endParaRPr sz="1600" dirty="false" lang="en-GB"/>
          </a:p>
        </p:txBody>
      </p:sp>
      <p:pic>
        <p:nvPicPr>
          <p:cNvPr id="14" name="Shape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 bwMode="gray">
          <a:xfrm>
            <a:off x="1631848" y="1341438"/>
            <a:ext cx="3096000" cy="4787820"/>
          </a:xfrm>
          <a:prstGeom prst="rect">
            <a:avLst/>
          </a:prstGeom>
        </p:spPr>
      </p:pic>
      <p:sp>
        <p:nvSpPr>
          <p:cNvPr id="16" name="Rechteck: abgerundete Ecken 19"/>
          <p:cNvSpPr/>
          <p:nvPr userDrawn="true"/>
        </p:nvSpPr>
        <p:spPr bwMode="gray">
          <a:xfrm>
            <a:off x="4983664" y="1379220"/>
            <a:ext cx="2164080" cy="4549140"/>
          </a:xfrm>
          <a:prstGeom prst="roundRect">
            <a:avLst>
              <a:gd name="adj" fmla="val 131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rtlCol="false"/>
          <a:lstStyle/>
          <a:p>
            <a:pPr algn="ctr">
              <a:lnSpc>
                <a:spcPct val="125000"/>
              </a:lnSpc>
            </a:pPr>
            <a:endParaRPr sz="1600" dirty="false" lang="en-GB"/>
          </a:p>
        </p:txBody>
      </p:sp>
      <p:pic>
        <p:nvPicPr>
          <p:cNvPr id="17" name="Shape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 bwMode="gray">
          <a:xfrm>
            <a:off x="4511824" y="1341438"/>
            <a:ext cx="3096000" cy="4787820"/>
          </a:xfrm>
          <a:prstGeom prst="rect">
            <a:avLst/>
          </a:prstGeom>
        </p:spPr>
      </p:pic>
      <p:sp>
        <p:nvSpPr>
          <p:cNvPr id="2" name="Datumsplatzhalter 1"/>
          <p:cNvSpPr>
            <a:spLocks noGrp="true"/>
          </p:cNvSpPr>
          <p:nvPr>
            <p:ph type="dt" sz="half" idx="23"/>
          </p:nvPr>
        </p:nvSpPr>
        <p:spPr/>
        <p:txBody>
          <a:bodyPr/>
          <a:lstStyle/>
          <a:p>
            <a:fld id="{7EC349CF-157F-4B1E-85D0-0322AD9457CC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3" name="Fußzeilenplatzhalter 2"/>
          <p:cNvSpPr>
            <a:spLocks noGrp="true"/>
          </p:cNvSpPr>
          <p:nvPr>
            <p:ph type="ftr" sz="quarter" idx="24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4" name="Foliennummernplatzhalter 3"/>
          <p:cNvSpPr>
            <a:spLocks noGrp="true"/>
          </p:cNvSpPr>
          <p:nvPr>
            <p:ph type="sldNum" sz="quarter" idx="25"/>
          </p:nvPr>
        </p:nvSpPr>
        <p:spPr/>
        <p:txBody>
          <a:bodyPr/>
          <a:lstStyle/>
          <a:p>
            <a:fld id="{EBB7E3E6-2A3A-40C9-BD10-E5EEDF7DA767}" type="slidenum">
              <a:rPr lang="en-GB" smtClean="false"/>
              <a:t>‹#›</a:t>
            </a:fld>
            <a:endParaRPr dirty="false" lang="en-GB"/>
          </a:p>
        </p:txBody>
      </p:sp>
      <p:sp>
        <p:nvSpPr>
          <p:cNvPr id="7" name="Picture Placeholder 4"/>
          <p:cNvSpPr>
            <a:spLocks noGrp="true"/>
          </p:cNvSpPr>
          <p:nvPr>
            <p:ph type="pic" sz="quarter" idx="17" hasCustomPrompt="true"/>
          </p:nvPr>
        </p:nvSpPr>
        <p:spPr bwMode="gray">
          <a:xfrm>
            <a:off x="7982056" y="1432560"/>
            <a:ext cx="2057400" cy="4450080"/>
          </a:xfrm>
          <a:prstGeom prst="roundRect">
            <a:avLst>
              <a:gd name="adj" fmla="val 12964"/>
            </a:avLst>
          </a:prstGeom>
          <a:solidFill>
            <a:srgbClr val="D9DADB"/>
          </a:solidFill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1" name="Picture Placeholder 4"/>
          <p:cNvSpPr>
            <a:spLocks noGrp="true"/>
          </p:cNvSpPr>
          <p:nvPr>
            <p:ph type="pic" sz="quarter" idx="21" hasCustomPrompt="true"/>
          </p:nvPr>
        </p:nvSpPr>
        <p:spPr bwMode="gray">
          <a:xfrm>
            <a:off x="2149408" y="1432560"/>
            <a:ext cx="2057400" cy="4450080"/>
          </a:xfrm>
          <a:prstGeom prst="roundRect">
            <a:avLst>
              <a:gd name="adj" fmla="val 12964"/>
            </a:avLst>
          </a:prstGeom>
          <a:solidFill>
            <a:srgbClr val="D9DADB"/>
          </a:solidFill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21" name="Picture Placeholder 4"/>
          <p:cNvSpPr>
            <a:spLocks noGrp="true"/>
          </p:cNvSpPr>
          <p:nvPr>
            <p:ph type="pic" sz="quarter" idx="22" hasCustomPrompt="true"/>
          </p:nvPr>
        </p:nvSpPr>
        <p:spPr bwMode="gray">
          <a:xfrm>
            <a:off x="5029384" y="1432560"/>
            <a:ext cx="2057400" cy="4450080"/>
          </a:xfrm>
          <a:prstGeom prst="roundRect">
            <a:avLst>
              <a:gd name="adj" fmla="val 12964"/>
            </a:avLst>
          </a:prstGeom>
          <a:solidFill>
            <a:srgbClr val="D9DADB"/>
          </a:solidFill>
        </p:spPr>
        <p:txBody>
          <a:bodyPr/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2" name="Source"/>
          <p:cNvSpPr>
            <a:spLocks noGrp="true"/>
          </p:cNvSpPr>
          <p:nvPr>
            <p:ph type="body" sz="quarter" idx="18" hasCustomPrompt="true"/>
          </p:nvPr>
        </p:nvSpPr>
        <p:spPr bwMode="gray">
          <a:xfrm>
            <a:off x="1487488" y="6525000"/>
            <a:ext cx="9144000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/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9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One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/>
          <p:cNvSpPr>
            <a:spLocks noGrp="true"/>
          </p:cNvSpPr>
          <p:nvPr>
            <p:ph type="title" hasCustomPrompt="true"/>
          </p:nvPr>
        </p:nvSpPr>
        <p:spPr bwMode="gray"/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14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0" y="658800"/>
            <a:ext cx="8063551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6" name="Shape"/>
          <p:cNvSpPr/>
          <p:nvPr userDrawn="true"/>
        </p:nvSpPr>
        <p:spPr bwMode="gray">
          <a:xfrm>
            <a:off x="335360" y="1484785"/>
            <a:ext cx="5184576" cy="20162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rtlCol="false"/>
          <a:lstStyle/>
          <a:p>
            <a:pPr algn="ctr">
              <a:lnSpc>
                <a:spcPct val="125000"/>
              </a:lnSpc>
            </a:pPr>
            <a:endParaRPr sz="1600" dirty="false" lang="en-GB"/>
          </a:p>
        </p:txBody>
      </p:sp>
      <p:sp>
        <p:nvSpPr>
          <p:cNvPr id="34" name="Picture Placeholder 3"/>
          <p:cNvSpPr>
            <a:spLocks noGrp="true"/>
          </p:cNvSpPr>
          <p:nvPr>
            <p:ph type="pic" sz="quarter" idx="17" hasCustomPrompt="true"/>
          </p:nvPr>
        </p:nvSpPr>
        <p:spPr bwMode="gray">
          <a:xfrm>
            <a:off x="551672" y="1700784"/>
            <a:ext cx="1368000" cy="1584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36" name="Text Placeholder 5"/>
          <p:cNvSpPr>
            <a:spLocks noGrp="true"/>
          </p:cNvSpPr>
          <p:nvPr>
            <p:ph type="body" sz="quarter" idx="19" hasCustomPrompt="true"/>
          </p:nvPr>
        </p:nvSpPr>
        <p:spPr bwMode="gray">
          <a:xfrm>
            <a:off x="2135673" y="1700784"/>
            <a:ext cx="3168240" cy="216000"/>
          </a:xfrm>
          <a:prstGeom prst="rect">
            <a:avLst/>
          </a:prstGeom>
        </p:spPr>
        <p:txBody>
          <a:bodyPr anchor="t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Country</a:t>
            </a:r>
          </a:p>
        </p:txBody>
      </p:sp>
      <p:sp>
        <p:nvSpPr>
          <p:cNvPr id="37" name="Text Placeholder 5"/>
          <p:cNvSpPr>
            <a:spLocks noGrp="true"/>
          </p:cNvSpPr>
          <p:nvPr>
            <p:ph type="body" sz="quarter" idx="20" hasCustomPrompt="true"/>
          </p:nvPr>
        </p:nvSpPr>
        <p:spPr bwMode="gray">
          <a:xfrm>
            <a:off x="2135672" y="2060784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dirty="false" lang="en-GB"/>
              <a:t>Name Surname</a:t>
            </a:r>
          </a:p>
        </p:txBody>
      </p:sp>
      <p:sp>
        <p:nvSpPr>
          <p:cNvPr id="38" name="Text Placeholder 5"/>
          <p:cNvSpPr>
            <a:spLocks noGrp="true"/>
          </p:cNvSpPr>
          <p:nvPr>
            <p:ph type="body" sz="quarter" idx="21" hasCustomPrompt="true"/>
          </p:nvPr>
        </p:nvSpPr>
        <p:spPr bwMode="gray">
          <a:xfrm>
            <a:off x="2135672" y="2276784"/>
            <a:ext cx="3168240" cy="216000"/>
          </a:xfrm>
          <a:prstGeom prst="rect">
            <a:avLst/>
          </a:prstGeom>
        </p:spPr>
        <p:txBody>
          <a:bodyPr anchor="t" anchorCtr="false" lIns="0" tIns="3600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Job Position</a:t>
            </a:r>
          </a:p>
        </p:txBody>
      </p:sp>
      <p:sp>
        <p:nvSpPr>
          <p:cNvPr id="39" name="Text Placeholder 5"/>
          <p:cNvSpPr>
            <a:spLocks noGrp="true"/>
          </p:cNvSpPr>
          <p:nvPr>
            <p:ph type="body" sz="quarter" idx="22" hasCustomPrompt="true"/>
          </p:nvPr>
        </p:nvSpPr>
        <p:spPr bwMode="gray">
          <a:xfrm>
            <a:off x="2135672" y="2708920"/>
            <a:ext cx="3168242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Phone number</a:t>
            </a:r>
          </a:p>
        </p:txBody>
      </p:sp>
      <p:sp>
        <p:nvSpPr>
          <p:cNvPr id="40" name="Text Placeholder 5"/>
          <p:cNvSpPr>
            <a:spLocks noGrp="true"/>
          </p:cNvSpPr>
          <p:nvPr>
            <p:ph type="body" sz="quarter" idx="23" hasCustomPrompt="true"/>
          </p:nvPr>
        </p:nvSpPr>
        <p:spPr bwMode="gray">
          <a:xfrm>
            <a:off x="2135672" y="2924920"/>
            <a:ext cx="3168242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Email address</a:t>
            </a:r>
          </a:p>
        </p:txBody>
      </p:sp>
      <p:sp>
        <p:nvSpPr>
          <p:cNvPr id="35" name="Text Placeholder 34"/>
          <p:cNvSpPr>
            <a:spLocks noGrp="true"/>
          </p:cNvSpPr>
          <p:nvPr>
            <p:ph type="body" sz="quarter" idx="24" hasCustomPrompt="true"/>
          </p:nvPr>
        </p:nvSpPr>
        <p:spPr bwMode="gray">
          <a:xfrm>
            <a:off x="6096000" y="1484783"/>
            <a:ext cx="5184576" cy="4608513"/>
          </a:xfrm>
          <a:prstGeom prst="rect">
            <a:avLst/>
          </a:prstGeom>
        </p:spPr>
        <p:txBody>
          <a:bodyPr/>
          <a:lstStyle>
            <a:lvl1pPr>
              <a:defRPr sz="16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200"/>
            </a:lvl5pPr>
          </a:lstStyle>
          <a:p>
            <a:pPr lvl="0"/>
            <a:r>
              <a:rPr dirty="false" lang="en-GB"/>
              <a:t>Additional information (if needed)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25"/>
          </p:nvPr>
        </p:nvSpPr>
        <p:spPr/>
        <p:txBody>
          <a:bodyPr/>
          <a:lstStyle/>
          <a:p>
            <a:fld id="{F2A5185A-14DE-494A-9580-29F8B2FDC32A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3" name="Fußzeilenplatzhalter 2"/>
          <p:cNvSpPr>
            <a:spLocks noGrp="true"/>
          </p:cNvSpPr>
          <p:nvPr>
            <p:ph type="ftr" sz="quarter" idx="26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4" name="Foliennummernplatzhalter 3"/>
          <p:cNvSpPr>
            <a:spLocks noGrp="true"/>
          </p:cNvSpPr>
          <p:nvPr>
            <p:ph type="sldNum" sz="quarter" idx="27"/>
          </p:nvPr>
        </p:nvSpPr>
        <p:spPr/>
        <p:txBody>
          <a:bodyPr/>
          <a:lstStyle/>
          <a:p>
            <a:fld id="{24266451-A205-409D-B0A8-448F876D502A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Two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"/>
          <p:cNvSpPr/>
          <p:nvPr userDrawn="true"/>
        </p:nvSpPr>
        <p:spPr bwMode="gray">
          <a:xfrm>
            <a:off x="335360" y="1484785"/>
            <a:ext cx="5184576" cy="20162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rtlCol="false"/>
          <a:lstStyle/>
          <a:p>
            <a:pPr algn="ctr">
              <a:lnSpc>
                <a:spcPct val="125000"/>
              </a:lnSpc>
            </a:pPr>
            <a:endParaRPr sz="1600" dirty="false" lang="en-GB"/>
          </a:p>
        </p:txBody>
      </p:sp>
      <p:sp>
        <p:nvSpPr>
          <p:cNvPr id="110" name="Shape"/>
          <p:cNvSpPr/>
          <p:nvPr userDrawn="true"/>
        </p:nvSpPr>
        <p:spPr bwMode="gray">
          <a:xfrm>
            <a:off x="6096000" y="1484785"/>
            <a:ext cx="5184576" cy="20162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rtlCol="false"/>
          <a:lstStyle/>
          <a:p>
            <a:pPr algn="ctr">
              <a:lnSpc>
                <a:spcPct val="125000"/>
              </a:lnSpc>
            </a:pPr>
            <a:endParaRPr sz="1600" dirty="false" lang="en-GB"/>
          </a:p>
        </p:txBody>
      </p:sp>
      <p:sp>
        <p:nvSpPr>
          <p:cNvPr id="5" name="Title"/>
          <p:cNvSpPr>
            <a:spLocks noGrp="true"/>
          </p:cNvSpPr>
          <p:nvPr>
            <p:ph type="title" hasCustomPrompt="true"/>
          </p:nvPr>
        </p:nvSpPr>
        <p:spPr bwMode="gray"/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22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0" y="658800"/>
            <a:ext cx="8063551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88" name="Picture Placeholder 3"/>
          <p:cNvSpPr>
            <a:spLocks noGrp="true"/>
          </p:cNvSpPr>
          <p:nvPr>
            <p:ph type="pic" sz="quarter" idx="17" hasCustomPrompt="true"/>
          </p:nvPr>
        </p:nvSpPr>
        <p:spPr bwMode="gray">
          <a:xfrm>
            <a:off x="551672" y="1700784"/>
            <a:ext cx="1368000" cy="1584000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89" name="Text Placeholder 5"/>
          <p:cNvSpPr>
            <a:spLocks noGrp="true"/>
          </p:cNvSpPr>
          <p:nvPr>
            <p:ph type="body" sz="quarter" idx="19" hasCustomPrompt="true"/>
          </p:nvPr>
        </p:nvSpPr>
        <p:spPr bwMode="gray">
          <a:xfrm>
            <a:off x="2135672" y="1700784"/>
            <a:ext cx="3168240" cy="216000"/>
          </a:xfrm>
          <a:prstGeom prst="rect">
            <a:avLst/>
          </a:prstGeom>
        </p:spPr>
        <p:txBody>
          <a:bodyPr anchor="t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900" baseline="0" cap="all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900" baseline="0" cap="all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900" baseline="0" cap="all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900" baseline="0" cap="all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sz="900" baseline="0" cap="all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sz="900" baseline="0" cap="all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sz="900" baseline="0" cap="all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sz="900" baseline="0" cap="all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sz="900" baseline="0" cap="all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Country</a:t>
            </a:r>
          </a:p>
        </p:txBody>
      </p:sp>
      <p:sp>
        <p:nvSpPr>
          <p:cNvPr id="90" name="Text Placeholder 5"/>
          <p:cNvSpPr>
            <a:spLocks noGrp="true"/>
          </p:cNvSpPr>
          <p:nvPr>
            <p:ph type="body" sz="quarter" idx="20" hasCustomPrompt="true"/>
          </p:nvPr>
        </p:nvSpPr>
        <p:spPr bwMode="gray">
          <a:xfrm>
            <a:off x="2135672" y="2060784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dirty="false" lang="en-GB"/>
              <a:t>Name Surname</a:t>
            </a:r>
          </a:p>
        </p:txBody>
      </p:sp>
      <p:sp>
        <p:nvSpPr>
          <p:cNvPr id="91" name="Text Placeholder 5"/>
          <p:cNvSpPr>
            <a:spLocks noGrp="true"/>
          </p:cNvSpPr>
          <p:nvPr>
            <p:ph type="body" sz="quarter" idx="21" hasCustomPrompt="true"/>
          </p:nvPr>
        </p:nvSpPr>
        <p:spPr bwMode="gray">
          <a:xfrm>
            <a:off x="2135672" y="2276784"/>
            <a:ext cx="3168240" cy="216000"/>
          </a:xfrm>
          <a:prstGeom prst="rect">
            <a:avLst/>
          </a:prstGeom>
        </p:spPr>
        <p:txBody>
          <a:bodyPr anchor="t" anchorCtr="false" lIns="0" tIns="3600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Job Position</a:t>
            </a:r>
          </a:p>
        </p:txBody>
      </p:sp>
      <p:sp>
        <p:nvSpPr>
          <p:cNvPr id="92" name="Text Placeholder 5"/>
          <p:cNvSpPr>
            <a:spLocks noGrp="true"/>
          </p:cNvSpPr>
          <p:nvPr>
            <p:ph type="body" sz="quarter" idx="22" hasCustomPrompt="true"/>
          </p:nvPr>
        </p:nvSpPr>
        <p:spPr bwMode="gray">
          <a:xfrm>
            <a:off x="2135671" y="2708920"/>
            <a:ext cx="3168241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Phone number</a:t>
            </a:r>
          </a:p>
        </p:txBody>
      </p:sp>
      <p:sp>
        <p:nvSpPr>
          <p:cNvPr id="93" name="Text Placeholder 5"/>
          <p:cNvSpPr>
            <a:spLocks noGrp="true"/>
          </p:cNvSpPr>
          <p:nvPr>
            <p:ph type="body" sz="quarter" idx="23" hasCustomPrompt="true"/>
          </p:nvPr>
        </p:nvSpPr>
        <p:spPr bwMode="gray">
          <a:xfrm>
            <a:off x="2135671" y="2924920"/>
            <a:ext cx="3168241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Email address</a:t>
            </a:r>
          </a:p>
        </p:txBody>
      </p:sp>
      <p:sp>
        <p:nvSpPr>
          <p:cNvPr id="107" name="Text Placeholder 34"/>
          <p:cNvSpPr>
            <a:spLocks noGrp="true"/>
          </p:cNvSpPr>
          <p:nvPr>
            <p:ph type="body" sz="quarter" idx="24" hasCustomPrompt="true"/>
          </p:nvPr>
        </p:nvSpPr>
        <p:spPr bwMode="gray">
          <a:xfrm>
            <a:off x="2135560" y="3789040"/>
            <a:ext cx="3384376" cy="2304255"/>
          </a:xfrm>
          <a:prstGeom prst="rect">
            <a:avLst/>
          </a:prstGeom>
        </p:spPr>
        <p:txBody>
          <a:bodyPr/>
          <a:lstStyle>
            <a:lvl1pPr>
              <a:defRPr sz="16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200"/>
            </a:lvl5pPr>
          </a:lstStyle>
          <a:p>
            <a:pPr lvl="0"/>
            <a:r>
              <a:rPr dirty="false" lang="en-GB"/>
              <a:t>Additional information (if needed)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</p:txBody>
      </p:sp>
      <p:sp>
        <p:nvSpPr>
          <p:cNvPr id="101" name="Picture Placeholder 3"/>
          <p:cNvSpPr>
            <a:spLocks noGrp="true"/>
          </p:cNvSpPr>
          <p:nvPr>
            <p:ph type="pic" sz="quarter" idx="36" hasCustomPrompt="true"/>
          </p:nvPr>
        </p:nvSpPr>
        <p:spPr bwMode="gray">
          <a:xfrm>
            <a:off x="6312762" y="1700784"/>
            <a:ext cx="1368000" cy="1584000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02" name="Text Placeholder 5"/>
          <p:cNvSpPr>
            <a:spLocks noGrp="true"/>
          </p:cNvSpPr>
          <p:nvPr>
            <p:ph type="body" sz="quarter" idx="37" hasCustomPrompt="true"/>
          </p:nvPr>
        </p:nvSpPr>
        <p:spPr bwMode="gray">
          <a:xfrm>
            <a:off x="7896762" y="1700784"/>
            <a:ext cx="3168240" cy="216000"/>
          </a:xfrm>
          <a:prstGeom prst="rect">
            <a:avLst/>
          </a:prstGeom>
        </p:spPr>
        <p:txBody>
          <a:bodyPr anchor="t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Country</a:t>
            </a:r>
          </a:p>
        </p:txBody>
      </p:sp>
      <p:sp>
        <p:nvSpPr>
          <p:cNvPr id="103" name="Text Placeholder 5"/>
          <p:cNvSpPr>
            <a:spLocks noGrp="true"/>
          </p:cNvSpPr>
          <p:nvPr>
            <p:ph type="body" sz="quarter" idx="38" hasCustomPrompt="true"/>
          </p:nvPr>
        </p:nvSpPr>
        <p:spPr bwMode="gray">
          <a:xfrm>
            <a:off x="7899821" y="2060784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dirty="false" lang="en-GB"/>
              <a:t>Name Surname</a:t>
            </a:r>
          </a:p>
        </p:txBody>
      </p:sp>
      <p:sp>
        <p:nvSpPr>
          <p:cNvPr id="104" name="Text Placeholder 5"/>
          <p:cNvSpPr>
            <a:spLocks noGrp="true"/>
          </p:cNvSpPr>
          <p:nvPr>
            <p:ph type="body" sz="quarter" idx="39" hasCustomPrompt="true"/>
          </p:nvPr>
        </p:nvSpPr>
        <p:spPr bwMode="gray">
          <a:xfrm>
            <a:off x="7896762" y="2276784"/>
            <a:ext cx="3168240" cy="216000"/>
          </a:xfrm>
          <a:prstGeom prst="rect">
            <a:avLst/>
          </a:prstGeom>
        </p:spPr>
        <p:txBody>
          <a:bodyPr anchor="t" anchorCtr="false" lIns="0" tIns="3600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Job Position</a:t>
            </a:r>
          </a:p>
        </p:txBody>
      </p:sp>
      <p:sp>
        <p:nvSpPr>
          <p:cNvPr id="105" name="Text Placeholder 5"/>
          <p:cNvSpPr>
            <a:spLocks noGrp="true"/>
          </p:cNvSpPr>
          <p:nvPr>
            <p:ph type="body" sz="quarter" idx="40" hasCustomPrompt="true"/>
          </p:nvPr>
        </p:nvSpPr>
        <p:spPr bwMode="gray">
          <a:xfrm>
            <a:off x="7896762" y="2708920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Phone number</a:t>
            </a:r>
          </a:p>
        </p:txBody>
      </p:sp>
      <p:sp>
        <p:nvSpPr>
          <p:cNvPr id="106" name="Text Placeholder 5"/>
          <p:cNvSpPr>
            <a:spLocks noGrp="true"/>
          </p:cNvSpPr>
          <p:nvPr>
            <p:ph type="body" sz="quarter" idx="41" hasCustomPrompt="true"/>
          </p:nvPr>
        </p:nvSpPr>
        <p:spPr bwMode="gray">
          <a:xfrm>
            <a:off x="7896762" y="2924920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Email address</a:t>
            </a:r>
          </a:p>
        </p:txBody>
      </p:sp>
      <p:sp>
        <p:nvSpPr>
          <p:cNvPr id="108" name="Text Placeholder 34"/>
          <p:cNvSpPr>
            <a:spLocks noGrp="true"/>
          </p:cNvSpPr>
          <p:nvPr>
            <p:ph type="body" sz="quarter" idx="42" hasCustomPrompt="true"/>
          </p:nvPr>
        </p:nvSpPr>
        <p:spPr bwMode="gray">
          <a:xfrm>
            <a:off x="7897018" y="3789040"/>
            <a:ext cx="3383558" cy="2304256"/>
          </a:xfrm>
          <a:prstGeom prst="rect">
            <a:avLst/>
          </a:prstGeom>
        </p:spPr>
        <p:txBody>
          <a:bodyPr/>
          <a:lstStyle>
            <a:lvl1pPr>
              <a:defRPr sz="16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200"/>
            </a:lvl5pPr>
          </a:lstStyle>
          <a:p>
            <a:pPr lvl="0"/>
            <a:r>
              <a:rPr dirty="false" lang="en-GB"/>
              <a:t>Additional information (if needed)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43"/>
          </p:nvPr>
        </p:nvSpPr>
        <p:spPr/>
        <p:txBody>
          <a:bodyPr/>
          <a:lstStyle/>
          <a:p>
            <a:fld id="{E149C904-CB31-44C4-B95F-A31C3ED271E4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3" name="Fußzeilenplatzhalter 2"/>
          <p:cNvSpPr>
            <a:spLocks noGrp="true"/>
          </p:cNvSpPr>
          <p:nvPr>
            <p:ph type="ftr" sz="quarter" idx="44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4" name="Foliennummernplatzhalter 3"/>
          <p:cNvSpPr>
            <a:spLocks noGrp="true"/>
          </p:cNvSpPr>
          <p:nvPr>
            <p:ph type="sldNum" sz="quarter" idx="45"/>
          </p:nvPr>
        </p:nvSpPr>
        <p:spPr/>
        <p:txBody>
          <a:bodyPr/>
          <a:lstStyle/>
          <a:p>
            <a:fld id="{9D99CB44-070A-42A7-B255-6E4D70EBD259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 showMasterSp="0">
  <p:cSld name="Title 2 | Pur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/>
          <p:cNvGrpSpPr/>
          <p:nvPr userDrawn="true"/>
        </p:nvGrpSpPr>
        <p:grpSpPr>
          <a:xfrm>
            <a:off x="317360" y="1484784"/>
            <a:ext cx="11539280" cy="4626512"/>
            <a:chOff x="317360" y="1484784"/>
            <a:chExt cx="11539280" cy="4626512"/>
          </a:xfrm>
        </p:grpSpPr>
        <p:sp>
          <p:nvSpPr>
            <p:cNvPr id="6" name="Rechteck 5"/>
            <p:cNvSpPr/>
            <p:nvPr userDrawn="true"/>
          </p:nvSpPr>
          <p:spPr bwMode="gray">
            <a:xfrm>
              <a:off x="1126257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7" name="Rechteck 6"/>
            <p:cNvSpPr/>
            <p:nvPr userDrawn="true"/>
          </p:nvSpPr>
          <p:spPr bwMode="gray">
            <a:xfrm>
              <a:off x="1068651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" name="Rechteck 7"/>
            <p:cNvSpPr/>
            <p:nvPr userDrawn="true"/>
          </p:nvSpPr>
          <p:spPr bwMode="gray">
            <a:xfrm>
              <a:off x="1011044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" name="Rechteck 8"/>
            <p:cNvSpPr/>
            <p:nvPr userDrawn="true"/>
          </p:nvSpPr>
          <p:spPr bwMode="gray">
            <a:xfrm>
              <a:off x="953438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1" name="Rechteck 10"/>
            <p:cNvSpPr/>
            <p:nvPr userDrawn="true"/>
          </p:nvSpPr>
          <p:spPr bwMode="gray">
            <a:xfrm>
              <a:off x="895832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3" name="Rechteck 12"/>
            <p:cNvSpPr/>
            <p:nvPr userDrawn="true"/>
          </p:nvSpPr>
          <p:spPr bwMode="gray">
            <a:xfrm>
              <a:off x="838225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" name="Rechteck 13"/>
            <p:cNvSpPr/>
            <p:nvPr userDrawn="true"/>
          </p:nvSpPr>
          <p:spPr bwMode="gray">
            <a:xfrm>
              <a:off x="780619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5" name="Rechteck 14"/>
            <p:cNvSpPr/>
            <p:nvPr userDrawn="true"/>
          </p:nvSpPr>
          <p:spPr bwMode="gray">
            <a:xfrm>
              <a:off x="723012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" name="Rechteck 15"/>
            <p:cNvSpPr/>
            <p:nvPr userDrawn="true"/>
          </p:nvSpPr>
          <p:spPr bwMode="gray">
            <a:xfrm>
              <a:off x="665406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" name="Rechteck 16"/>
            <p:cNvSpPr/>
            <p:nvPr userDrawn="true"/>
          </p:nvSpPr>
          <p:spPr bwMode="gray">
            <a:xfrm>
              <a:off x="607800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" name="Rechteck 17"/>
            <p:cNvSpPr/>
            <p:nvPr userDrawn="true"/>
          </p:nvSpPr>
          <p:spPr bwMode="gray">
            <a:xfrm>
              <a:off x="550193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9" name="Rechteck 18"/>
            <p:cNvSpPr/>
            <p:nvPr userDrawn="true"/>
          </p:nvSpPr>
          <p:spPr bwMode="gray">
            <a:xfrm>
              <a:off x="492587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0" name="Rechteck 19"/>
            <p:cNvSpPr/>
            <p:nvPr userDrawn="true"/>
          </p:nvSpPr>
          <p:spPr bwMode="gray">
            <a:xfrm>
              <a:off x="434980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" name="Rechteck 20"/>
            <p:cNvSpPr/>
            <p:nvPr userDrawn="true"/>
          </p:nvSpPr>
          <p:spPr bwMode="gray">
            <a:xfrm>
              <a:off x="377374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" name="Rechteck 21"/>
            <p:cNvSpPr/>
            <p:nvPr userDrawn="true"/>
          </p:nvSpPr>
          <p:spPr bwMode="gray">
            <a:xfrm>
              <a:off x="319768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" name="Rechteck 22"/>
            <p:cNvSpPr/>
            <p:nvPr userDrawn="true"/>
          </p:nvSpPr>
          <p:spPr bwMode="gray">
            <a:xfrm>
              <a:off x="262161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" name="Rechteck 23"/>
            <p:cNvSpPr/>
            <p:nvPr userDrawn="true"/>
          </p:nvSpPr>
          <p:spPr bwMode="gray">
            <a:xfrm>
              <a:off x="204555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" name="Rechteck 24"/>
            <p:cNvSpPr/>
            <p:nvPr userDrawn="true"/>
          </p:nvSpPr>
          <p:spPr bwMode="gray">
            <a:xfrm>
              <a:off x="146948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" name="Rechteck 25"/>
            <p:cNvSpPr/>
            <p:nvPr userDrawn="true"/>
          </p:nvSpPr>
          <p:spPr bwMode="gray">
            <a:xfrm>
              <a:off x="89342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" name="Rechteck 26"/>
            <p:cNvSpPr/>
            <p:nvPr userDrawn="true"/>
          </p:nvSpPr>
          <p:spPr bwMode="gray">
            <a:xfrm>
              <a:off x="31736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" name="Rechteck 27"/>
            <p:cNvSpPr/>
            <p:nvPr userDrawn="true"/>
          </p:nvSpPr>
          <p:spPr bwMode="gray">
            <a:xfrm>
              <a:off x="1126257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" name="Rechteck 28"/>
            <p:cNvSpPr/>
            <p:nvPr userDrawn="true"/>
          </p:nvSpPr>
          <p:spPr bwMode="gray">
            <a:xfrm>
              <a:off x="1068651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" name="Rechteck 29"/>
            <p:cNvSpPr/>
            <p:nvPr userDrawn="true"/>
          </p:nvSpPr>
          <p:spPr bwMode="gray">
            <a:xfrm>
              <a:off x="1011044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" name="Rechteck 31"/>
            <p:cNvSpPr/>
            <p:nvPr userDrawn="true"/>
          </p:nvSpPr>
          <p:spPr bwMode="gray">
            <a:xfrm>
              <a:off x="953438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" name="Rechteck 32"/>
            <p:cNvSpPr/>
            <p:nvPr userDrawn="true"/>
          </p:nvSpPr>
          <p:spPr bwMode="gray">
            <a:xfrm>
              <a:off x="895832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" name="Rechteck 34"/>
            <p:cNvSpPr/>
            <p:nvPr userDrawn="true"/>
          </p:nvSpPr>
          <p:spPr bwMode="gray">
            <a:xfrm>
              <a:off x="838225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" name="Rechteck 35"/>
            <p:cNvSpPr/>
            <p:nvPr userDrawn="true"/>
          </p:nvSpPr>
          <p:spPr bwMode="gray">
            <a:xfrm>
              <a:off x="780619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" name="Rechteck 36"/>
            <p:cNvSpPr/>
            <p:nvPr userDrawn="true"/>
          </p:nvSpPr>
          <p:spPr bwMode="gray">
            <a:xfrm>
              <a:off x="723012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" name="Rechteck 37"/>
            <p:cNvSpPr/>
            <p:nvPr userDrawn="true"/>
          </p:nvSpPr>
          <p:spPr bwMode="gray">
            <a:xfrm>
              <a:off x="665406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" name="Rechteck 38"/>
            <p:cNvSpPr/>
            <p:nvPr userDrawn="true"/>
          </p:nvSpPr>
          <p:spPr bwMode="gray">
            <a:xfrm>
              <a:off x="607800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" name="Rechteck 39"/>
            <p:cNvSpPr/>
            <p:nvPr userDrawn="true"/>
          </p:nvSpPr>
          <p:spPr bwMode="gray">
            <a:xfrm>
              <a:off x="550193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" name="Rechteck 40"/>
            <p:cNvSpPr/>
            <p:nvPr userDrawn="true"/>
          </p:nvSpPr>
          <p:spPr bwMode="gray">
            <a:xfrm>
              <a:off x="492587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" name="Rechteck 41"/>
            <p:cNvSpPr/>
            <p:nvPr userDrawn="true"/>
          </p:nvSpPr>
          <p:spPr bwMode="gray">
            <a:xfrm>
              <a:off x="434980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" name="Rechteck 42"/>
            <p:cNvSpPr/>
            <p:nvPr userDrawn="true"/>
          </p:nvSpPr>
          <p:spPr bwMode="gray">
            <a:xfrm>
              <a:off x="377374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" name="Rechteck 43"/>
            <p:cNvSpPr/>
            <p:nvPr userDrawn="true"/>
          </p:nvSpPr>
          <p:spPr bwMode="gray">
            <a:xfrm>
              <a:off x="319768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" name="Rechteck 44"/>
            <p:cNvSpPr/>
            <p:nvPr userDrawn="true"/>
          </p:nvSpPr>
          <p:spPr bwMode="gray">
            <a:xfrm>
              <a:off x="262161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6" name="Rechteck 45"/>
            <p:cNvSpPr/>
            <p:nvPr userDrawn="true"/>
          </p:nvSpPr>
          <p:spPr bwMode="gray">
            <a:xfrm>
              <a:off x="204555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7" name="Rechteck 46"/>
            <p:cNvSpPr/>
            <p:nvPr userDrawn="true"/>
          </p:nvSpPr>
          <p:spPr bwMode="gray">
            <a:xfrm>
              <a:off x="146948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8" name="Rechteck 47"/>
            <p:cNvSpPr/>
            <p:nvPr userDrawn="true"/>
          </p:nvSpPr>
          <p:spPr bwMode="gray">
            <a:xfrm>
              <a:off x="89342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9" name="Rechteck 48"/>
            <p:cNvSpPr/>
            <p:nvPr userDrawn="true"/>
          </p:nvSpPr>
          <p:spPr bwMode="gray">
            <a:xfrm>
              <a:off x="31736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0" name="Rechteck 49"/>
            <p:cNvSpPr/>
            <p:nvPr userDrawn="true"/>
          </p:nvSpPr>
          <p:spPr bwMode="gray">
            <a:xfrm>
              <a:off x="1126257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1" name="Rechteck 50"/>
            <p:cNvSpPr/>
            <p:nvPr userDrawn="true"/>
          </p:nvSpPr>
          <p:spPr bwMode="gray">
            <a:xfrm>
              <a:off x="1068651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2" name="Rechteck 51"/>
            <p:cNvSpPr/>
            <p:nvPr userDrawn="true"/>
          </p:nvSpPr>
          <p:spPr bwMode="gray">
            <a:xfrm>
              <a:off x="1011044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3" name="Rechteck 52"/>
            <p:cNvSpPr/>
            <p:nvPr userDrawn="true"/>
          </p:nvSpPr>
          <p:spPr bwMode="gray">
            <a:xfrm>
              <a:off x="953438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4" name="Rechteck 53"/>
            <p:cNvSpPr/>
            <p:nvPr userDrawn="true"/>
          </p:nvSpPr>
          <p:spPr bwMode="gray">
            <a:xfrm>
              <a:off x="895832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5" name="Rechteck 54"/>
            <p:cNvSpPr/>
            <p:nvPr userDrawn="true"/>
          </p:nvSpPr>
          <p:spPr bwMode="gray">
            <a:xfrm>
              <a:off x="838225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6" name="Rechteck 55"/>
            <p:cNvSpPr/>
            <p:nvPr userDrawn="true"/>
          </p:nvSpPr>
          <p:spPr bwMode="gray">
            <a:xfrm>
              <a:off x="780619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" name="Rechteck 56"/>
            <p:cNvSpPr/>
            <p:nvPr userDrawn="true"/>
          </p:nvSpPr>
          <p:spPr bwMode="gray">
            <a:xfrm>
              <a:off x="723012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" name="Rechteck 57"/>
            <p:cNvSpPr/>
            <p:nvPr userDrawn="true"/>
          </p:nvSpPr>
          <p:spPr bwMode="gray">
            <a:xfrm>
              <a:off x="665406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" name="Rechteck 58"/>
            <p:cNvSpPr/>
            <p:nvPr userDrawn="true"/>
          </p:nvSpPr>
          <p:spPr bwMode="gray">
            <a:xfrm>
              <a:off x="607800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" name="Rechteck 59"/>
            <p:cNvSpPr/>
            <p:nvPr userDrawn="true"/>
          </p:nvSpPr>
          <p:spPr bwMode="gray">
            <a:xfrm>
              <a:off x="550193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" name="Rechteck 60"/>
            <p:cNvSpPr/>
            <p:nvPr userDrawn="true"/>
          </p:nvSpPr>
          <p:spPr bwMode="gray">
            <a:xfrm>
              <a:off x="492587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" name="Rechteck 61"/>
            <p:cNvSpPr/>
            <p:nvPr userDrawn="true"/>
          </p:nvSpPr>
          <p:spPr bwMode="gray">
            <a:xfrm>
              <a:off x="434980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" name="Rechteck 62"/>
            <p:cNvSpPr/>
            <p:nvPr userDrawn="true"/>
          </p:nvSpPr>
          <p:spPr bwMode="gray">
            <a:xfrm>
              <a:off x="377374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64" name="Rechteck 563"/>
            <p:cNvSpPr/>
            <p:nvPr userDrawn="true"/>
          </p:nvSpPr>
          <p:spPr bwMode="gray">
            <a:xfrm>
              <a:off x="319768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65" name="Rechteck 564"/>
            <p:cNvSpPr/>
            <p:nvPr userDrawn="true"/>
          </p:nvSpPr>
          <p:spPr bwMode="gray">
            <a:xfrm>
              <a:off x="262161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66" name="Rechteck 565"/>
            <p:cNvSpPr/>
            <p:nvPr userDrawn="true"/>
          </p:nvSpPr>
          <p:spPr bwMode="gray">
            <a:xfrm>
              <a:off x="204555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67" name="Rechteck 566"/>
            <p:cNvSpPr/>
            <p:nvPr userDrawn="true"/>
          </p:nvSpPr>
          <p:spPr bwMode="gray">
            <a:xfrm>
              <a:off x="146948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68" name="Rechteck 567"/>
            <p:cNvSpPr/>
            <p:nvPr userDrawn="true"/>
          </p:nvSpPr>
          <p:spPr bwMode="gray">
            <a:xfrm>
              <a:off x="89342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69" name="Rechteck 568"/>
            <p:cNvSpPr/>
            <p:nvPr userDrawn="true"/>
          </p:nvSpPr>
          <p:spPr bwMode="gray">
            <a:xfrm>
              <a:off x="31736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0" name="Rechteck 569"/>
            <p:cNvSpPr/>
            <p:nvPr userDrawn="true"/>
          </p:nvSpPr>
          <p:spPr bwMode="gray">
            <a:xfrm>
              <a:off x="1126257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1" name="Rechteck 570"/>
            <p:cNvSpPr/>
            <p:nvPr userDrawn="true"/>
          </p:nvSpPr>
          <p:spPr bwMode="gray">
            <a:xfrm>
              <a:off x="1068651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2" name="Rechteck 571"/>
            <p:cNvSpPr/>
            <p:nvPr userDrawn="true"/>
          </p:nvSpPr>
          <p:spPr bwMode="gray">
            <a:xfrm>
              <a:off x="1011044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3" name="Rechteck 572"/>
            <p:cNvSpPr/>
            <p:nvPr userDrawn="true"/>
          </p:nvSpPr>
          <p:spPr bwMode="gray">
            <a:xfrm>
              <a:off x="953438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4" name="Rechteck 573"/>
            <p:cNvSpPr/>
            <p:nvPr userDrawn="true"/>
          </p:nvSpPr>
          <p:spPr bwMode="gray">
            <a:xfrm>
              <a:off x="895832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5" name="Rechteck 574"/>
            <p:cNvSpPr/>
            <p:nvPr userDrawn="true"/>
          </p:nvSpPr>
          <p:spPr bwMode="gray">
            <a:xfrm>
              <a:off x="838225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0" name="Rechteck 319"/>
            <p:cNvSpPr/>
            <p:nvPr userDrawn="true"/>
          </p:nvSpPr>
          <p:spPr bwMode="gray">
            <a:xfrm>
              <a:off x="780619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1" name="Rechteck 320"/>
            <p:cNvSpPr/>
            <p:nvPr userDrawn="true"/>
          </p:nvSpPr>
          <p:spPr bwMode="gray">
            <a:xfrm>
              <a:off x="723012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2" name="Rechteck 321"/>
            <p:cNvSpPr/>
            <p:nvPr userDrawn="true"/>
          </p:nvSpPr>
          <p:spPr bwMode="gray">
            <a:xfrm>
              <a:off x="665406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3" name="Rechteck 322"/>
            <p:cNvSpPr/>
            <p:nvPr userDrawn="true"/>
          </p:nvSpPr>
          <p:spPr bwMode="gray">
            <a:xfrm>
              <a:off x="607800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4" name="Rechteck 323"/>
            <p:cNvSpPr/>
            <p:nvPr userDrawn="true"/>
          </p:nvSpPr>
          <p:spPr bwMode="gray">
            <a:xfrm>
              <a:off x="550193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5" name="Rechteck 324"/>
            <p:cNvSpPr/>
            <p:nvPr userDrawn="true"/>
          </p:nvSpPr>
          <p:spPr bwMode="gray">
            <a:xfrm>
              <a:off x="492587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6" name="Rechteck 325"/>
            <p:cNvSpPr/>
            <p:nvPr userDrawn="true"/>
          </p:nvSpPr>
          <p:spPr bwMode="gray">
            <a:xfrm>
              <a:off x="434980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7" name="Rechteck 326"/>
            <p:cNvSpPr/>
            <p:nvPr userDrawn="true"/>
          </p:nvSpPr>
          <p:spPr bwMode="gray">
            <a:xfrm>
              <a:off x="377374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8" name="Rechteck 327"/>
            <p:cNvSpPr/>
            <p:nvPr userDrawn="true"/>
          </p:nvSpPr>
          <p:spPr bwMode="gray">
            <a:xfrm>
              <a:off x="319768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9" name="Rechteck 328"/>
            <p:cNvSpPr/>
            <p:nvPr userDrawn="true"/>
          </p:nvSpPr>
          <p:spPr bwMode="gray">
            <a:xfrm>
              <a:off x="262161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0" name="Rechteck 329"/>
            <p:cNvSpPr/>
            <p:nvPr userDrawn="true"/>
          </p:nvSpPr>
          <p:spPr bwMode="gray">
            <a:xfrm>
              <a:off x="204555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1" name="Rechteck 330"/>
            <p:cNvSpPr/>
            <p:nvPr userDrawn="true"/>
          </p:nvSpPr>
          <p:spPr bwMode="gray">
            <a:xfrm>
              <a:off x="146948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2" name="Rechteck 331"/>
            <p:cNvSpPr/>
            <p:nvPr userDrawn="true"/>
          </p:nvSpPr>
          <p:spPr bwMode="gray">
            <a:xfrm>
              <a:off x="89342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3" name="Rechteck 332"/>
            <p:cNvSpPr/>
            <p:nvPr userDrawn="true"/>
          </p:nvSpPr>
          <p:spPr bwMode="gray">
            <a:xfrm>
              <a:off x="31736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4" name="Rechteck 333"/>
            <p:cNvSpPr/>
            <p:nvPr userDrawn="true"/>
          </p:nvSpPr>
          <p:spPr bwMode="gray">
            <a:xfrm>
              <a:off x="1126257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5" name="Rechteck 334"/>
            <p:cNvSpPr/>
            <p:nvPr userDrawn="true"/>
          </p:nvSpPr>
          <p:spPr bwMode="gray">
            <a:xfrm>
              <a:off x="1068651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6" name="Rechteck 335"/>
            <p:cNvSpPr/>
            <p:nvPr userDrawn="true"/>
          </p:nvSpPr>
          <p:spPr bwMode="gray">
            <a:xfrm>
              <a:off x="1011044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7" name="Rechteck 336"/>
            <p:cNvSpPr/>
            <p:nvPr userDrawn="true"/>
          </p:nvSpPr>
          <p:spPr bwMode="gray">
            <a:xfrm>
              <a:off x="953438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8" name="Rechteck 337"/>
            <p:cNvSpPr/>
            <p:nvPr userDrawn="true"/>
          </p:nvSpPr>
          <p:spPr bwMode="gray">
            <a:xfrm>
              <a:off x="895832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9" name="Rechteck 338"/>
            <p:cNvSpPr/>
            <p:nvPr userDrawn="true"/>
          </p:nvSpPr>
          <p:spPr bwMode="gray">
            <a:xfrm>
              <a:off x="838225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0" name="Rechteck 339"/>
            <p:cNvSpPr/>
            <p:nvPr userDrawn="true"/>
          </p:nvSpPr>
          <p:spPr bwMode="gray">
            <a:xfrm>
              <a:off x="780619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1" name="Rechteck 340"/>
            <p:cNvSpPr/>
            <p:nvPr userDrawn="true"/>
          </p:nvSpPr>
          <p:spPr bwMode="gray">
            <a:xfrm>
              <a:off x="723012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2" name="Rechteck 341"/>
            <p:cNvSpPr/>
            <p:nvPr userDrawn="true"/>
          </p:nvSpPr>
          <p:spPr bwMode="gray">
            <a:xfrm>
              <a:off x="665406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3" name="Rechteck 342"/>
            <p:cNvSpPr/>
            <p:nvPr userDrawn="true"/>
          </p:nvSpPr>
          <p:spPr bwMode="gray">
            <a:xfrm>
              <a:off x="607800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4" name="Rechteck 343"/>
            <p:cNvSpPr/>
            <p:nvPr userDrawn="true"/>
          </p:nvSpPr>
          <p:spPr bwMode="gray">
            <a:xfrm>
              <a:off x="550193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5" name="Rechteck 344"/>
            <p:cNvSpPr/>
            <p:nvPr userDrawn="true"/>
          </p:nvSpPr>
          <p:spPr bwMode="gray">
            <a:xfrm>
              <a:off x="492587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6" name="Rechteck 345"/>
            <p:cNvSpPr/>
            <p:nvPr userDrawn="true"/>
          </p:nvSpPr>
          <p:spPr bwMode="gray">
            <a:xfrm>
              <a:off x="434980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7" name="Rechteck 346"/>
            <p:cNvSpPr/>
            <p:nvPr userDrawn="true"/>
          </p:nvSpPr>
          <p:spPr bwMode="gray">
            <a:xfrm>
              <a:off x="377374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8" name="Rechteck 347"/>
            <p:cNvSpPr/>
            <p:nvPr userDrawn="true"/>
          </p:nvSpPr>
          <p:spPr bwMode="gray">
            <a:xfrm>
              <a:off x="319768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9" name="Rechteck 348"/>
            <p:cNvSpPr/>
            <p:nvPr userDrawn="true"/>
          </p:nvSpPr>
          <p:spPr bwMode="gray">
            <a:xfrm>
              <a:off x="262161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0" name="Rechteck 349"/>
            <p:cNvSpPr/>
            <p:nvPr userDrawn="true"/>
          </p:nvSpPr>
          <p:spPr bwMode="gray">
            <a:xfrm>
              <a:off x="204555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1" name="Rechteck 350"/>
            <p:cNvSpPr/>
            <p:nvPr userDrawn="true"/>
          </p:nvSpPr>
          <p:spPr bwMode="gray">
            <a:xfrm>
              <a:off x="146948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2" name="Rechteck 351"/>
            <p:cNvSpPr/>
            <p:nvPr userDrawn="true"/>
          </p:nvSpPr>
          <p:spPr bwMode="gray">
            <a:xfrm>
              <a:off x="89342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3" name="Rechteck 352"/>
            <p:cNvSpPr/>
            <p:nvPr userDrawn="true"/>
          </p:nvSpPr>
          <p:spPr bwMode="gray">
            <a:xfrm>
              <a:off x="31736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4" name="Rechteck 353"/>
            <p:cNvSpPr/>
            <p:nvPr userDrawn="true"/>
          </p:nvSpPr>
          <p:spPr bwMode="gray">
            <a:xfrm>
              <a:off x="1126257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5" name="Rechteck 354"/>
            <p:cNvSpPr/>
            <p:nvPr userDrawn="true"/>
          </p:nvSpPr>
          <p:spPr bwMode="gray">
            <a:xfrm>
              <a:off x="1068651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6" name="Rechteck 355"/>
            <p:cNvSpPr/>
            <p:nvPr userDrawn="true"/>
          </p:nvSpPr>
          <p:spPr bwMode="gray">
            <a:xfrm>
              <a:off x="1011044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7" name="Rechteck 356"/>
            <p:cNvSpPr/>
            <p:nvPr userDrawn="true"/>
          </p:nvSpPr>
          <p:spPr bwMode="gray">
            <a:xfrm>
              <a:off x="953438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8" name="Rechteck 357"/>
            <p:cNvSpPr/>
            <p:nvPr userDrawn="true"/>
          </p:nvSpPr>
          <p:spPr bwMode="gray">
            <a:xfrm>
              <a:off x="895832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9" name="Rechteck 358"/>
            <p:cNvSpPr/>
            <p:nvPr userDrawn="true"/>
          </p:nvSpPr>
          <p:spPr bwMode="gray">
            <a:xfrm>
              <a:off x="838225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0" name="Rechteck 359"/>
            <p:cNvSpPr/>
            <p:nvPr userDrawn="true"/>
          </p:nvSpPr>
          <p:spPr bwMode="gray">
            <a:xfrm>
              <a:off x="780619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1" name="Rechteck 360"/>
            <p:cNvSpPr/>
            <p:nvPr userDrawn="true"/>
          </p:nvSpPr>
          <p:spPr bwMode="gray">
            <a:xfrm>
              <a:off x="723012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2" name="Rechteck 361"/>
            <p:cNvSpPr/>
            <p:nvPr userDrawn="true"/>
          </p:nvSpPr>
          <p:spPr bwMode="gray">
            <a:xfrm>
              <a:off x="665406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3" name="Rechteck 362"/>
            <p:cNvSpPr/>
            <p:nvPr userDrawn="true"/>
          </p:nvSpPr>
          <p:spPr bwMode="gray">
            <a:xfrm>
              <a:off x="607800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4" name="Rechteck 363"/>
            <p:cNvSpPr/>
            <p:nvPr userDrawn="true"/>
          </p:nvSpPr>
          <p:spPr bwMode="gray">
            <a:xfrm>
              <a:off x="550193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5" name="Rechteck 364"/>
            <p:cNvSpPr/>
            <p:nvPr userDrawn="true"/>
          </p:nvSpPr>
          <p:spPr bwMode="gray">
            <a:xfrm>
              <a:off x="492587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6" name="Rechteck 365"/>
            <p:cNvSpPr/>
            <p:nvPr userDrawn="true"/>
          </p:nvSpPr>
          <p:spPr bwMode="gray">
            <a:xfrm>
              <a:off x="434980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7" name="Rechteck 366"/>
            <p:cNvSpPr/>
            <p:nvPr userDrawn="true"/>
          </p:nvSpPr>
          <p:spPr bwMode="gray">
            <a:xfrm>
              <a:off x="377374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8" name="Rechteck 367"/>
            <p:cNvSpPr/>
            <p:nvPr userDrawn="true"/>
          </p:nvSpPr>
          <p:spPr bwMode="gray">
            <a:xfrm>
              <a:off x="319768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9" name="Rechteck 368"/>
            <p:cNvSpPr/>
            <p:nvPr userDrawn="true"/>
          </p:nvSpPr>
          <p:spPr bwMode="gray">
            <a:xfrm>
              <a:off x="262161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0" name="Rechteck 369"/>
            <p:cNvSpPr/>
            <p:nvPr userDrawn="true"/>
          </p:nvSpPr>
          <p:spPr bwMode="gray">
            <a:xfrm>
              <a:off x="204555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1" name="Rechteck 370"/>
            <p:cNvSpPr/>
            <p:nvPr userDrawn="true"/>
          </p:nvSpPr>
          <p:spPr bwMode="gray">
            <a:xfrm>
              <a:off x="146948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2" name="Rechteck 371"/>
            <p:cNvSpPr/>
            <p:nvPr userDrawn="true"/>
          </p:nvSpPr>
          <p:spPr bwMode="gray">
            <a:xfrm>
              <a:off x="89342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3" name="Rechteck 372"/>
            <p:cNvSpPr/>
            <p:nvPr userDrawn="true"/>
          </p:nvSpPr>
          <p:spPr bwMode="gray">
            <a:xfrm>
              <a:off x="31736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4" name="Rechteck 373"/>
            <p:cNvSpPr/>
            <p:nvPr userDrawn="true"/>
          </p:nvSpPr>
          <p:spPr bwMode="gray">
            <a:xfrm>
              <a:off x="1126257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5" name="Rechteck 374"/>
            <p:cNvSpPr/>
            <p:nvPr userDrawn="true"/>
          </p:nvSpPr>
          <p:spPr bwMode="gray">
            <a:xfrm>
              <a:off x="1068651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6" name="Rechteck 375"/>
            <p:cNvSpPr/>
            <p:nvPr userDrawn="true"/>
          </p:nvSpPr>
          <p:spPr bwMode="gray">
            <a:xfrm>
              <a:off x="1011044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7" name="Rechteck 376"/>
            <p:cNvSpPr/>
            <p:nvPr userDrawn="true"/>
          </p:nvSpPr>
          <p:spPr bwMode="gray">
            <a:xfrm>
              <a:off x="953438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8" name="Rechteck 377"/>
            <p:cNvSpPr/>
            <p:nvPr userDrawn="true"/>
          </p:nvSpPr>
          <p:spPr bwMode="gray">
            <a:xfrm>
              <a:off x="895832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9" name="Rechteck 378"/>
            <p:cNvSpPr/>
            <p:nvPr userDrawn="true"/>
          </p:nvSpPr>
          <p:spPr bwMode="gray">
            <a:xfrm>
              <a:off x="838225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0" name="Rechteck 379"/>
            <p:cNvSpPr/>
            <p:nvPr userDrawn="true"/>
          </p:nvSpPr>
          <p:spPr bwMode="gray">
            <a:xfrm>
              <a:off x="780619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1" name="Rechteck 380"/>
            <p:cNvSpPr/>
            <p:nvPr userDrawn="true"/>
          </p:nvSpPr>
          <p:spPr bwMode="gray">
            <a:xfrm>
              <a:off x="723012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2" name="Rechteck 381"/>
            <p:cNvSpPr/>
            <p:nvPr userDrawn="true"/>
          </p:nvSpPr>
          <p:spPr bwMode="gray">
            <a:xfrm>
              <a:off x="665406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6" name="Rechteck 575"/>
            <p:cNvSpPr/>
            <p:nvPr userDrawn="true"/>
          </p:nvSpPr>
          <p:spPr bwMode="gray">
            <a:xfrm>
              <a:off x="607800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7" name="Rechteck 576"/>
            <p:cNvSpPr/>
            <p:nvPr userDrawn="true"/>
          </p:nvSpPr>
          <p:spPr bwMode="gray">
            <a:xfrm>
              <a:off x="550193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8" name="Rechteck 577"/>
            <p:cNvSpPr/>
            <p:nvPr userDrawn="true"/>
          </p:nvSpPr>
          <p:spPr bwMode="gray">
            <a:xfrm>
              <a:off x="492587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9" name="Rechteck 578"/>
            <p:cNvSpPr/>
            <p:nvPr userDrawn="true"/>
          </p:nvSpPr>
          <p:spPr bwMode="gray">
            <a:xfrm>
              <a:off x="434980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0" name="Rechteck 579"/>
            <p:cNvSpPr/>
            <p:nvPr userDrawn="true"/>
          </p:nvSpPr>
          <p:spPr bwMode="gray">
            <a:xfrm>
              <a:off x="377374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1" name="Rechteck 580"/>
            <p:cNvSpPr/>
            <p:nvPr userDrawn="true"/>
          </p:nvSpPr>
          <p:spPr bwMode="gray">
            <a:xfrm>
              <a:off x="319768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2" name="Rechteck 581"/>
            <p:cNvSpPr/>
            <p:nvPr userDrawn="true"/>
          </p:nvSpPr>
          <p:spPr bwMode="gray">
            <a:xfrm>
              <a:off x="262161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3" name="Rechteck 582"/>
            <p:cNvSpPr/>
            <p:nvPr userDrawn="true"/>
          </p:nvSpPr>
          <p:spPr bwMode="gray">
            <a:xfrm>
              <a:off x="204555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4" name="Rechteck 583"/>
            <p:cNvSpPr/>
            <p:nvPr userDrawn="true"/>
          </p:nvSpPr>
          <p:spPr bwMode="gray">
            <a:xfrm>
              <a:off x="146948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5" name="Rechteck 584"/>
            <p:cNvSpPr/>
            <p:nvPr userDrawn="true"/>
          </p:nvSpPr>
          <p:spPr bwMode="gray">
            <a:xfrm>
              <a:off x="89342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6" name="Rechteck 585"/>
            <p:cNvSpPr/>
            <p:nvPr userDrawn="true"/>
          </p:nvSpPr>
          <p:spPr bwMode="gray">
            <a:xfrm>
              <a:off x="31736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7" name="Rechteck 586"/>
            <p:cNvSpPr/>
            <p:nvPr userDrawn="true"/>
          </p:nvSpPr>
          <p:spPr bwMode="gray">
            <a:xfrm>
              <a:off x="1126257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8" name="Rechteck 587"/>
            <p:cNvSpPr/>
            <p:nvPr userDrawn="true"/>
          </p:nvSpPr>
          <p:spPr bwMode="gray">
            <a:xfrm>
              <a:off x="1068651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9" name="Rechteck 588"/>
            <p:cNvSpPr/>
            <p:nvPr userDrawn="true"/>
          </p:nvSpPr>
          <p:spPr bwMode="gray">
            <a:xfrm>
              <a:off x="1011044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0" name="Rechteck 589"/>
            <p:cNvSpPr/>
            <p:nvPr userDrawn="true"/>
          </p:nvSpPr>
          <p:spPr bwMode="gray">
            <a:xfrm>
              <a:off x="953438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1" name="Rechteck 590"/>
            <p:cNvSpPr/>
            <p:nvPr userDrawn="true"/>
          </p:nvSpPr>
          <p:spPr bwMode="gray">
            <a:xfrm>
              <a:off x="895832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2" name="Rechteck 591"/>
            <p:cNvSpPr/>
            <p:nvPr userDrawn="true"/>
          </p:nvSpPr>
          <p:spPr bwMode="gray">
            <a:xfrm>
              <a:off x="838225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3" name="Rechteck 592"/>
            <p:cNvSpPr/>
            <p:nvPr userDrawn="true"/>
          </p:nvSpPr>
          <p:spPr bwMode="gray">
            <a:xfrm>
              <a:off x="780619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4" name="Rechteck 593"/>
            <p:cNvSpPr/>
            <p:nvPr userDrawn="true"/>
          </p:nvSpPr>
          <p:spPr bwMode="gray">
            <a:xfrm>
              <a:off x="723012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5" name="Rechteck 594"/>
            <p:cNvSpPr/>
            <p:nvPr userDrawn="true"/>
          </p:nvSpPr>
          <p:spPr bwMode="gray">
            <a:xfrm>
              <a:off x="665406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6" name="Rechteck 595"/>
            <p:cNvSpPr/>
            <p:nvPr userDrawn="true"/>
          </p:nvSpPr>
          <p:spPr bwMode="gray">
            <a:xfrm>
              <a:off x="607800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7" name="Rechteck 596"/>
            <p:cNvSpPr/>
            <p:nvPr userDrawn="true"/>
          </p:nvSpPr>
          <p:spPr bwMode="gray">
            <a:xfrm>
              <a:off x="550193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8" name="Rechteck 597"/>
            <p:cNvSpPr/>
            <p:nvPr userDrawn="true"/>
          </p:nvSpPr>
          <p:spPr bwMode="gray">
            <a:xfrm>
              <a:off x="492587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9" name="Rechteck 598"/>
            <p:cNvSpPr/>
            <p:nvPr userDrawn="true"/>
          </p:nvSpPr>
          <p:spPr bwMode="gray">
            <a:xfrm>
              <a:off x="434980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0" name="Rechteck 599"/>
            <p:cNvSpPr/>
            <p:nvPr userDrawn="true"/>
          </p:nvSpPr>
          <p:spPr bwMode="gray">
            <a:xfrm>
              <a:off x="377374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1" name="Rechteck 600"/>
            <p:cNvSpPr/>
            <p:nvPr userDrawn="true"/>
          </p:nvSpPr>
          <p:spPr bwMode="gray">
            <a:xfrm>
              <a:off x="319768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2" name="Rechteck 601"/>
            <p:cNvSpPr/>
            <p:nvPr userDrawn="true"/>
          </p:nvSpPr>
          <p:spPr bwMode="gray">
            <a:xfrm>
              <a:off x="262161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3" name="Rechteck 602"/>
            <p:cNvSpPr/>
            <p:nvPr userDrawn="true"/>
          </p:nvSpPr>
          <p:spPr bwMode="gray">
            <a:xfrm>
              <a:off x="204555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4" name="Rechteck 603"/>
            <p:cNvSpPr/>
            <p:nvPr userDrawn="true"/>
          </p:nvSpPr>
          <p:spPr bwMode="gray">
            <a:xfrm>
              <a:off x="146948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5" name="Rechteck 604"/>
            <p:cNvSpPr/>
            <p:nvPr userDrawn="true"/>
          </p:nvSpPr>
          <p:spPr bwMode="gray">
            <a:xfrm>
              <a:off x="89342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6" name="Rechteck 605"/>
            <p:cNvSpPr/>
            <p:nvPr userDrawn="true"/>
          </p:nvSpPr>
          <p:spPr bwMode="gray">
            <a:xfrm>
              <a:off x="31736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7" name="Rechteck 606"/>
            <p:cNvSpPr/>
            <p:nvPr userDrawn="true"/>
          </p:nvSpPr>
          <p:spPr bwMode="gray">
            <a:xfrm>
              <a:off x="1126257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8" name="Rechteck 607"/>
            <p:cNvSpPr/>
            <p:nvPr userDrawn="true"/>
          </p:nvSpPr>
          <p:spPr bwMode="gray">
            <a:xfrm>
              <a:off x="1068651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9" name="Rechteck 608"/>
            <p:cNvSpPr/>
            <p:nvPr userDrawn="true"/>
          </p:nvSpPr>
          <p:spPr bwMode="gray">
            <a:xfrm>
              <a:off x="1011044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0" name="Rechteck 609"/>
            <p:cNvSpPr/>
            <p:nvPr userDrawn="true"/>
          </p:nvSpPr>
          <p:spPr bwMode="gray">
            <a:xfrm>
              <a:off x="953438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1" name="Rechteck 610"/>
            <p:cNvSpPr/>
            <p:nvPr userDrawn="true"/>
          </p:nvSpPr>
          <p:spPr bwMode="gray">
            <a:xfrm>
              <a:off x="895832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2" name="Rechteck 611"/>
            <p:cNvSpPr/>
            <p:nvPr userDrawn="true"/>
          </p:nvSpPr>
          <p:spPr bwMode="gray">
            <a:xfrm>
              <a:off x="838225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3" name="Rechteck 612"/>
            <p:cNvSpPr/>
            <p:nvPr userDrawn="true"/>
          </p:nvSpPr>
          <p:spPr bwMode="gray">
            <a:xfrm>
              <a:off x="780619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4" name="Rechteck 613"/>
            <p:cNvSpPr/>
            <p:nvPr userDrawn="true"/>
          </p:nvSpPr>
          <p:spPr bwMode="gray">
            <a:xfrm>
              <a:off x="723012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5" name="Rechteck 614"/>
            <p:cNvSpPr/>
            <p:nvPr userDrawn="true"/>
          </p:nvSpPr>
          <p:spPr bwMode="gray">
            <a:xfrm>
              <a:off x="665406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6" name="Rechteck 615"/>
            <p:cNvSpPr/>
            <p:nvPr userDrawn="true"/>
          </p:nvSpPr>
          <p:spPr bwMode="gray">
            <a:xfrm>
              <a:off x="607800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7" name="Rechteck 616"/>
            <p:cNvSpPr/>
            <p:nvPr userDrawn="true"/>
          </p:nvSpPr>
          <p:spPr bwMode="gray">
            <a:xfrm>
              <a:off x="550193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8" name="Rechteck 617"/>
            <p:cNvSpPr/>
            <p:nvPr userDrawn="true"/>
          </p:nvSpPr>
          <p:spPr bwMode="gray">
            <a:xfrm>
              <a:off x="492587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9" name="Rechteck 618"/>
            <p:cNvSpPr/>
            <p:nvPr userDrawn="true"/>
          </p:nvSpPr>
          <p:spPr bwMode="gray">
            <a:xfrm>
              <a:off x="434980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0" name="Rechteck 619"/>
            <p:cNvSpPr/>
            <p:nvPr userDrawn="true"/>
          </p:nvSpPr>
          <p:spPr bwMode="gray">
            <a:xfrm>
              <a:off x="377374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1" name="Rechteck 620"/>
            <p:cNvSpPr/>
            <p:nvPr userDrawn="true"/>
          </p:nvSpPr>
          <p:spPr bwMode="gray">
            <a:xfrm>
              <a:off x="319768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2" name="Rechteck 621"/>
            <p:cNvSpPr/>
            <p:nvPr userDrawn="true"/>
          </p:nvSpPr>
          <p:spPr bwMode="gray">
            <a:xfrm>
              <a:off x="262161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3" name="Rechteck 622"/>
            <p:cNvSpPr/>
            <p:nvPr userDrawn="true"/>
          </p:nvSpPr>
          <p:spPr bwMode="gray">
            <a:xfrm>
              <a:off x="204555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4" name="Rechteck 623"/>
            <p:cNvSpPr/>
            <p:nvPr userDrawn="true"/>
          </p:nvSpPr>
          <p:spPr bwMode="gray">
            <a:xfrm>
              <a:off x="146948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5" name="Rechteck 624"/>
            <p:cNvSpPr/>
            <p:nvPr userDrawn="true"/>
          </p:nvSpPr>
          <p:spPr bwMode="gray">
            <a:xfrm>
              <a:off x="89342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6" name="Rechteck 625"/>
            <p:cNvSpPr/>
            <p:nvPr userDrawn="true"/>
          </p:nvSpPr>
          <p:spPr bwMode="gray">
            <a:xfrm>
              <a:off x="31736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7" name="Rechteck 626"/>
            <p:cNvSpPr/>
            <p:nvPr userDrawn="true"/>
          </p:nvSpPr>
          <p:spPr bwMode="gray">
            <a:xfrm>
              <a:off x="1183864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8" name="Rechteck 627"/>
            <p:cNvSpPr/>
            <p:nvPr userDrawn="true"/>
          </p:nvSpPr>
          <p:spPr bwMode="gray">
            <a:xfrm>
              <a:off x="1183864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9" name="Rechteck 628"/>
            <p:cNvSpPr/>
            <p:nvPr userDrawn="true"/>
          </p:nvSpPr>
          <p:spPr bwMode="gray">
            <a:xfrm>
              <a:off x="1183864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0" name="Rechteck 629"/>
            <p:cNvSpPr/>
            <p:nvPr userDrawn="true"/>
          </p:nvSpPr>
          <p:spPr bwMode="gray">
            <a:xfrm>
              <a:off x="1183864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1" name="Rechteck 630"/>
            <p:cNvSpPr/>
            <p:nvPr userDrawn="true"/>
          </p:nvSpPr>
          <p:spPr bwMode="gray">
            <a:xfrm>
              <a:off x="1183864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2" name="Rechteck 631"/>
            <p:cNvSpPr/>
            <p:nvPr userDrawn="true"/>
          </p:nvSpPr>
          <p:spPr bwMode="gray">
            <a:xfrm>
              <a:off x="1183864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3" name="Rechteck 632"/>
            <p:cNvSpPr/>
            <p:nvPr userDrawn="true"/>
          </p:nvSpPr>
          <p:spPr bwMode="gray">
            <a:xfrm>
              <a:off x="1183864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4" name="Rechteck 633"/>
            <p:cNvSpPr/>
            <p:nvPr userDrawn="true"/>
          </p:nvSpPr>
          <p:spPr bwMode="gray">
            <a:xfrm>
              <a:off x="1183864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5" name="Rechteck 634"/>
            <p:cNvSpPr/>
            <p:nvPr userDrawn="true"/>
          </p:nvSpPr>
          <p:spPr bwMode="gray">
            <a:xfrm>
              <a:off x="1183864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</p:grpSp>
      <p:grpSp>
        <p:nvGrpSpPr>
          <p:cNvPr id="639" name="Gruppieren 638"/>
          <p:cNvGrpSpPr/>
          <p:nvPr userDrawn="true"/>
        </p:nvGrpSpPr>
        <p:grpSpPr>
          <a:xfrm>
            <a:off x="838831" y="2082829"/>
            <a:ext cx="2448000" cy="0"/>
            <a:chOff x="983432" y="2082829"/>
            <a:chExt cx="2448000" cy="0"/>
          </a:xfrm>
        </p:grpSpPr>
        <p:cxnSp>
          <p:nvCxnSpPr>
            <p:cNvPr id="640" name="Line"/>
            <p:cNvCxnSpPr/>
            <p:nvPr userDrawn="true"/>
          </p:nvCxnSpPr>
          <p:spPr bwMode="gray">
            <a:xfrm>
              <a:off x="983432" y="2082829"/>
              <a:ext cx="2448000" cy="0"/>
            </a:xfrm>
            <a:prstGeom prst="line">
              <a:avLst/>
            </a:prstGeom>
            <a:ln w="1047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1" name="Line"/>
            <p:cNvCxnSpPr/>
            <p:nvPr userDrawn="true"/>
          </p:nvCxnSpPr>
          <p:spPr bwMode="gray">
            <a:xfrm>
              <a:off x="1056000" y="2082829"/>
              <a:ext cx="2303696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2" name="Shape"/>
          <p:cNvSpPr/>
          <p:nvPr userDrawn="true"/>
        </p:nvSpPr>
        <p:spPr bwMode="gray">
          <a:xfrm>
            <a:off x="4367808" y="2060848"/>
            <a:ext cx="5775177" cy="3463099"/>
          </a:xfrm>
          <a:custGeom>
            <a:avLst/>
            <a:gdLst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170039 w 8604027"/>
              <a:gd name="connsiteY2" fmla="*/ 4301966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02506 w 8604029"/>
              <a:gd name="connsiteY2" fmla="*/ 3984076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046854 w 8604027"/>
              <a:gd name="connsiteY2" fmla="*/ 4091749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50550 w 8604029"/>
              <a:gd name="connsiteY2" fmla="*/ 4107130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576335 w 8604028"/>
              <a:gd name="connsiteY2" fmla="*/ 3411651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98802 w 8604028"/>
              <a:gd name="connsiteY2" fmla="*/ 3812078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905914 w 8604028"/>
              <a:gd name="connsiteY2" fmla="*/ 3827884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70437 w 8604028"/>
              <a:gd name="connsiteY2" fmla="*/ 3745075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84628 w 8604028"/>
              <a:gd name="connsiteY2" fmla="*/ 3827883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04028" h="5734812" fill="norm" stroke="true" extrusionOk="true">
                <a:moveTo>
                  <a:pt x="0" y="857"/>
                </a:moveTo>
                <a:lnTo>
                  <a:pt x="8604028" y="0"/>
                </a:lnTo>
                <a:lnTo>
                  <a:pt x="6884628" y="3827883"/>
                </a:lnTo>
                <a:lnTo>
                  <a:pt x="0" y="5734812"/>
                </a:lnTo>
                <a:lnTo>
                  <a:pt x="0" y="857"/>
                </a:lnTo>
                <a:close/>
              </a:path>
            </a:pathLst>
          </a:custGeom>
          <a:solidFill>
            <a:schemeClr val="bg1"/>
          </a:solidFill>
          <a:ln w="76200" cap="flat">
            <a:solidFill>
              <a:schemeClr val="bg1"/>
            </a:solidFill>
            <a:prstDash val="solid"/>
            <a:miter/>
          </a:ln>
        </p:spPr>
        <p:txBody>
          <a:bodyPr anchor="ctr" rtlCol="false"/>
          <a:lstStyle/>
          <a:p>
            <a:endParaRPr dirty="false" lang="en-GB"/>
          </a:p>
        </p:txBody>
      </p:sp>
      <p:sp>
        <p:nvSpPr>
          <p:cNvPr id="643" name="Shape"/>
          <p:cNvSpPr/>
          <p:nvPr userDrawn="true"/>
        </p:nvSpPr>
        <p:spPr bwMode="gray">
          <a:xfrm>
            <a:off x="4367809" y="2061400"/>
            <a:ext cx="5760640" cy="3463099"/>
          </a:xfrm>
          <a:custGeom>
            <a:avLst/>
            <a:gdLst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170039 w 8604027"/>
              <a:gd name="connsiteY2" fmla="*/ 4301966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02506 w 8604029"/>
              <a:gd name="connsiteY2" fmla="*/ 3984076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046854 w 8604027"/>
              <a:gd name="connsiteY2" fmla="*/ 4091749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50550 w 8604029"/>
              <a:gd name="connsiteY2" fmla="*/ 4107130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576335 w 8604028"/>
              <a:gd name="connsiteY2" fmla="*/ 3411651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98802 w 8604028"/>
              <a:gd name="connsiteY2" fmla="*/ 3812078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905914 w 8604028"/>
              <a:gd name="connsiteY2" fmla="*/ 3827884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70437 w 8604028"/>
              <a:gd name="connsiteY2" fmla="*/ 3745075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84628 w 8604028"/>
              <a:gd name="connsiteY2" fmla="*/ 3827883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04028" h="5734812" fill="norm" stroke="true" extrusionOk="true">
                <a:moveTo>
                  <a:pt x="0" y="857"/>
                </a:moveTo>
                <a:lnTo>
                  <a:pt x="8604028" y="0"/>
                </a:lnTo>
                <a:lnTo>
                  <a:pt x="6884628" y="3827883"/>
                </a:lnTo>
                <a:lnTo>
                  <a:pt x="0" y="5734812"/>
                </a:lnTo>
                <a:lnTo>
                  <a:pt x="0" y="857"/>
                </a:ln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anchor="ctr" rtlCol="false"/>
          <a:lstStyle/>
          <a:p>
            <a:endParaRPr dirty="false" lang="en-GB"/>
          </a:p>
        </p:txBody>
      </p:sp>
      <p:sp>
        <p:nvSpPr>
          <p:cNvPr id="644" name="Title"/>
          <p:cNvSpPr>
            <a:spLocks noGrp="true"/>
          </p:cNvSpPr>
          <p:nvPr>
            <p:ph type="ctrTitle" hasCustomPrompt="true"/>
          </p:nvPr>
        </p:nvSpPr>
        <p:spPr bwMode="gray">
          <a:xfrm>
            <a:off x="4656384" y="2205159"/>
            <a:ext cx="4896000" cy="1368000"/>
          </a:xfrm>
          <a:prstGeom prst="rect">
            <a:avLst/>
          </a:prstGeom>
        </p:spPr>
        <p:txBody>
          <a:bodyPr anchor="t" tIns="54000">
            <a:noAutofit/>
          </a:bodyPr>
          <a:lstStyle>
            <a:lvl1pPr algn="l">
              <a:lnSpc>
                <a:spcPct val="90000"/>
              </a:lnSpc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dirty="false" lang="en-GB"/>
              <a:t>Insert your long title of presentation here in maximal three lines</a:t>
            </a:r>
          </a:p>
        </p:txBody>
      </p:sp>
      <p:sp>
        <p:nvSpPr>
          <p:cNvPr id="645" name="Subtitle 2"/>
          <p:cNvSpPr>
            <a:spLocks noGrp="true"/>
          </p:cNvSpPr>
          <p:nvPr>
            <p:ph type="subTitle" idx="1" hasCustomPrompt="true"/>
          </p:nvPr>
        </p:nvSpPr>
        <p:spPr bwMode="gray">
          <a:xfrm>
            <a:off x="4656384" y="3789160"/>
            <a:ext cx="4320000" cy="1080000"/>
          </a:xfrm>
          <a:prstGeom prst="rect">
            <a:avLst/>
          </a:prstGeom>
        </p:spPr>
        <p:txBody>
          <a:bodyPr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dirty="false" lang="en-GB"/>
              <a:t>Insert here your subtitle</a:t>
            </a:r>
          </a:p>
        </p:txBody>
      </p:sp>
      <p:sp>
        <p:nvSpPr>
          <p:cNvPr id="637" name="Author"/>
          <p:cNvSpPr>
            <a:spLocks noGrp="true"/>
          </p:cNvSpPr>
          <p:nvPr>
            <p:ph type="body" sz="quarter" idx="14" hasCustomPrompt="true"/>
          </p:nvPr>
        </p:nvSpPr>
        <p:spPr bwMode="gray">
          <a:xfrm>
            <a:off x="695400" y="2348992"/>
            <a:ext cx="2520280" cy="2160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 wrap="square"/>
          <a:lstStyle>
            <a:lvl1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1200"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9pPr>
          </a:lstStyle>
          <a:p>
            <a:pPr lvl="0"/>
            <a:r>
              <a:rPr dirty="false" lang="en-GB"/>
              <a:t>First name Last name</a:t>
            </a:r>
          </a:p>
        </p:txBody>
      </p:sp>
      <p:sp>
        <p:nvSpPr>
          <p:cNvPr id="638" name="Department, Date"/>
          <p:cNvSpPr>
            <a:spLocks noGrp="true"/>
          </p:cNvSpPr>
          <p:nvPr>
            <p:ph type="body" sz="quarter" idx="15" hasCustomPrompt="true"/>
          </p:nvPr>
        </p:nvSpPr>
        <p:spPr bwMode="gray">
          <a:xfrm>
            <a:off x="695400" y="2564992"/>
            <a:ext cx="2520280" cy="7920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 wrap="square"/>
          <a:lstStyle>
            <a:lvl1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9pPr>
          </a:lstStyle>
          <a:p>
            <a:pPr lvl="0"/>
            <a:r>
              <a:rPr dirty="false" lang="en-GB"/>
              <a:t>Department</a:t>
            </a:r>
            <a:br>
              <a:rPr dirty="false" lang="en-GB"/>
            </a:br>
            <a:r>
              <a:rPr dirty="false" lang="en-GB"/>
              <a:t>DD/MM/YYYY</a:t>
            </a:r>
          </a:p>
        </p:txBody>
      </p:sp>
      <p:pic>
        <p:nvPicPr>
          <p:cNvPr id="3" name="Picture 2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>
          <a:xfrm>
            <a:off x="10130399" y="334800"/>
            <a:ext cx="1364400" cy="57932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Three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/>
          <p:cNvSpPr>
            <a:spLocks noGrp="true"/>
          </p:cNvSpPr>
          <p:nvPr>
            <p:ph type="title" hasCustomPrompt="true"/>
          </p:nvPr>
        </p:nvSpPr>
        <p:spPr bwMode="gray"/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27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0" y="658800"/>
            <a:ext cx="8063551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48" name="Shape"/>
          <p:cNvSpPr/>
          <p:nvPr userDrawn="true"/>
        </p:nvSpPr>
        <p:spPr bwMode="gray">
          <a:xfrm>
            <a:off x="335360" y="1484784"/>
            <a:ext cx="5184576" cy="20157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rtlCol="false"/>
          <a:lstStyle/>
          <a:p>
            <a:pPr algn="ctr">
              <a:lnSpc>
                <a:spcPct val="125000"/>
              </a:lnSpc>
            </a:pPr>
            <a:endParaRPr sz="1600" dirty="false" lang="en-GB"/>
          </a:p>
        </p:txBody>
      </p:sp>
      <p:sp>
        <p:nvSpPr>
          <p:cNvPr id="94" name="Picture Placeholder 3"/>
          <p:cNvSpPr>
            <a:spLocks noGrp="true"/>
          </p:cNvSpPr>
          <p:nvPr>
            <p:ph type="pic" sz="quarter" idx="17" hasCustomPrompt="true"/>
          </p:nvPr>
        </p:nvSpPr>
        <p:spPr bwMode="gray">
          <a:xfrm>
            <a:off x="551672" y="1700784"/>
            <a:ext cx="1368000" cy="1584000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95" name="Text Placeholder 5"/>
          <p:cNvSpPr>
            <a:spLocks noGrp="true"/>
          </p:cNvSpPr>
          <p:nvPr>
            <p:ph type="body" sz="quarter" idx="19" hasCustomPrompt="true"/>
          </p:nvPr>
        </p:nvSpPr>
        <p:spPr bwMode="gray">
          <a:xfrm>
            <a:off x="2135672" y="1700784"/>
            <a:ext cx="3168240" cy="216000"/>
          </a:xfrm>
          <a:prstGeom prst="rect">
            <a:avLst/>
          </a:prstGeom>
        </p:spPr>
        <p:txBody>
          <a:bodyPr anchor="t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Country</a:t>
            </a:r>
          </a:p>
        </p:txBody>
      </p:sp>
      <p:sp>
        <p:nvSpPr>
          <p:cNvPr id="96" name="Text Placeholder 5"/>
          <p:cNvSpPr>
            <a:spLocks noGrp="true"/>
          </p:cNvSpPr>
          <p:nvPr>
            <p:ph type="body" sz="quarter" idx="20" hasCustomPrompt="true"/>
          </p:nvPr>
        </p:nvSpPr>
        <p:spPr bwMode="gray">
          <a:xfrm>
            <a:off x="2135672" y="2060784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dirty="false" lang="en-GB"/>
              <a:t>Name Surname</a:t>
            </a:r>
          </a:p>
        </p:txBody>
      </p:sp>
      <p:sp>
        <p:nvSpPr>
          <p:cNvPr id="97" name="Text Placeholder 5"/>
          <p:cNvSpPr>
            <a:spLocks noGrp="true"/>
          </p:cNvSpPr>
          <p:nvPr>
            <p:ph type="body" sz="quarter" idx="21" hasCustomPrompt="true"/>
          </p:nvPr>
        </p:nvSpPr>
        <p:spPr bwMode="gray">
          <a:xfrm>
            <a:off x="2135672" y="2276784"/>
            <a:ext cx="3168240" cy="216000"/>
          </a:xfrm>
          <a:prstGeom prst="rect">
            <a:avLst/>
          </a:prstGeom>
        </p:spPr>
        <p:txBody>
          <a:bodyPr anchor="t" anchorCtr="false" lIns="0" tIns="3600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Job Position</a:t>
            </a:r>
          </a:p>
        </p:txBody>
      </p:sp>
      <p:sp>
        <p:nvSpPr>
          <p:cNvPr id="98" name="Text Placeholder 5"/>
          <p:cNvSpPr>
            <a:spLocks noGrp="true"/>
          </p:cNvSpPr>
          <p:nvPr>
            <p:ph type="body" sz="quarter" idx="22" hasCustomPrompt="true"/>
          </p:nvPr>
        </p:nvSpPr>
        <p:spPr bwMode="gray">
          <a:xfrm>
            <a:off x="2135672" y="2708920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Phone number</a:t>
            </a:r>
          </a:p>
        </p:txBody>
      </p:sp>
      <p:sp>
        <p:nvSpPr>
          <p:cNvPr id="99" name="Text Placeholder 5"/>
          <p:cNvSpPr>
            <a:spLocks noGrp="true"/>
          </p:cNvSpPr>
          <p:nvPr>
            <p:ph type="body" sz="quarter" idx="23" hasCustomPrompt="true"/>
          </p:nvPr>
        </p:nvSpPr>
        <p:spPr bwMode="gray">
          <a:xfrm>
            <a:off x="2135672" y="2924920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Email address</a:t>
            </a:r>
          </a:p>
        </p:txBody>
      </p:sp>
      <p:sp>
        <p:nvSpPr>
          <p:cNvPr id="49" name="Shape"/>
          <p:cNvSpPr/>
          <p:nvPr userDrawn="true"/>
        </p:nvSpPr>
        <p:spPr bwMode="gray">
          <a:xfrm>
            <a:off x="6096000" y="1485297"/>
            <a:ext cx="5184576" cy="20157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rtlCol="false"/>
          <a:lstStyle/>
          <a:p>
            <a:pPr algn="ctr">
              <a:lnSpc>
                <a:spcPct val="125000"/>
              </a:lnSpc>
            </a:pPr>
            <a:endParaRPr sz="1600" dirty="false" lang="en-GB"/>
          </a:p>
        </p:txBody>
      </p:sp>
      <p:sp>
        <p:nvSpPr>
          <p:cNvPr id="119" name="Picture Placeholder 3"/>
          <p:cNvSpPr>
            <a:spLocks noGrp="true"/>
          </p:cNvSpPr>
          <p:nvPr>
            <p:ph type="pic" sz="quarter" idx="36" hasCustomPrompt="true"/>
          </p:nvPr>
        </p:nvSpPr>
        <p:spPr bwMode="gray">
          <a:xfrm>
            <a:off x="6312762" y="1700784"/>
            <a:ext cx="1368000" cy="1584000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20" name="Text Placeholder 5"/>
          <p:cNvSpPr>
            <a:spLocks noGrp="true"/>
          </p:cNvSpPr>
          <p:nvPr>
            <p:ph type="body" sz="quarter" idx="37" hasCustomPrompt="true"/>
          </p:nvPr>
        </p:nvSpPr>
        <p:spPr bwMode="gray">
          <a:xfrm>
            <a:off x="7896762" y="1700784"/>
            <a:ext cx="3168240" cy="216000"/>
          </a:xfrm>
          <a:prstGeom prst="rect">
            <a:avLst/>
          </a:prstGeom>
        </p:spPr>
        <p:txBody>
          <a:bodyPr anchor="t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Country</a:t>
            </a:r>
          </a:p>
        </p:txBody>
      </p:sp>
      <p:sp>
        <p:nvSpPr>
          <p:cNvPr id="121" name="Text Placeholder 5"/>
          <p:cNvSpPr>
            <a:spLocks noGrp="true"/>
          </p:cNvSpPr>
          <p:nvPr>
            <p:ph type="body" sz="quarter" idx="38" hasCustomPrompt="true"/>
          </p:nvPr>
        </p:nvSpPr>
        <p:spPr bwMode="gray">
          <a:xfrm>
            <a:off x="7896762" y="2060784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dirty="false" lang="en-GB"/>
              <a:t>Name Surname</a:t>
            </a:r>
          </a:p>
        </p:txBody>
      </p:sp>
      <p:sp>
        <p:nvSpPr>
          <p:cNvPr id="122" name="Text Placeholder 5"/>
          <p:cNvSpPr>
            <a:spLocks noGrp="true"/>
          </p:cNvSpPr>
          <p:nvPr>
            <p:ph type="body" sz="quarter" idx="39" hasCustomPrompt="true"/>
          </p:nvPr>
        </p:nvSpPr>
        <p:spPr bwMode="gray">
          <a:xfrm>
            <a:off x="7896762" y="2276784"/>
            <a:ext cx="3168240" cy="216000"/>
          </a:xfrm>
          <a:prstGeom prst="rect">
            <a:avLst/>
          </a:prstGeom>
        </p:spPr>
        <p:txBody>
          <a:bodyPr anchor="t" anchorCtr="false" lIns="0" tIns="3600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Job Position</a:t>
            </a:r>
          </a:p>
        </p:txBody>
      </p:sp>
      <p:sp>
        <p:nvSpPr>
          <p:cNvPr id="123" name="Text Placeholder 5"/>
          <p:cNvSpPr>
            <a:spLocks noGrp="true"/>
          </p:cNvSpPr>
          <p:nvPr>
            <p:ph type="body" sz="quarter" idx="40" hasCustomPrompt="true"/>
          </p:nvPr>
        </p:nvSpPr>
        <p:spPr bwMode="gray">
          <a:xfrm>
            <a:off x="7896762" y="2708920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Phone number</a:t>
            </a:r>
          </a:p>
        </p:txBody>
      </p:sp>
      <p:sp>
        <p:nvSpPr>
          <p:cNvPr id="124" name="Text Placeholder 5"/>
          <p:cNvSpPr>
            <a:spLocks noGrp="true"/>
          </p:cNvSpPr>
          <p:nvPr>
            <p:ph type="body" sz="quarter" idx="41" hasCustomPrompt="true"/>
          </p:nvPr>
        </p:nvSpPr>
        <p:spPr bwMode="gray">
          <a:xfrm>
            <a:off x="7896762" y="2924920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Email address</a:t>
            </a:r>
          </a:p>
        </p:txBody>
      </p:sp>
      <p:sp>
        <p:nvSpPr>
          <p:cNvPr id="51" name="Shape"/>
          <p:cNvSpPr/>
          <p:nvPr userDrawn="true"/>
        </p:nvSpPr>
        <p:spPr bwMode="gray">
          <a:xfrm>
            <a:off x="335360" y="4077585"/>
            <a:ext cx="5184576" cy="20157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rtlCol="false"/>
          <a:lstStyle/>
          <a:p>
            <a:pPr algn="ctr">
              <a:lnSpc>
                <a:spcPct val="125000"/>
              </a:lnSpc>
            </a:pPr>
            <a:endParaRPr sz="1600" dirty="false" lang="en-GB"/>
          </a:p>
        </p:txBody>
      </p:sp>
      <p:sp>
        <p:nvSpPr>
          <p:cNvPr id="106" name="Picture Placeholder 3"/>
          <p:cNvSpPr>
            <a:spLocks noGrp="true"/>
          </p:cNvSpPr>
          <p:nvPr>
            <p:ph type="pic" sz="quarter" idx="30" hasCustomPrompt="true"/>
          </p:nvPr>
        </p:nvSpPr>
        <p:spPr bwMode="gray">
          <a:xfrm>
            <a:off x="551672" y="4293147"/>
            <a:ext cx="1368000" cy="1584000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07" name="Text Placeholder 5"/>
          <p:cNvSpPr>
            <a:spLocks noGrp="true"/>
          </p:cNvSpPr>
          <p:nvPr>
            <p:ph type="body" sz="quarter" idx="31" hasCustomPrompt="true"/>
          </p:nvPr>
        </p:nvSpPr>
        <p:spPr bwMode="gray">
          <a:xfrm>
            <a:off x="2135672" y="4293147"/>
            <a:ext cx="3168240" cy="216000"/>
          </a:xfrm>
          <a:prstGeom prst="rect">
            <a:avLst/>
          </a:prstGeom>
        </p:spPr>
        <p:txBody>
          <a:bodyPr anchor="t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Country</a:t>
            </a:r>
          </a:p>
        </p:txBody>
      </p:sp>
      <p:sp>
        <p:nvSpPr>
          <p:cNvPr id="108" name="Text Placeholder 5"/>
          <p:cNvSpPr>
            <a:spLocks noGrp="true"/>
          </p:cNvSpPr>
          <p:nvPr>
            <p:ph type="body" sz="quarter" idx="32" hasCustomPrompt="true"/>
          </p:nvPr>
        </p:nvSpPr>
        <p:spPr bwMode="gray">
          <a:xfrm>
            <a:off x="2135672" y="4653147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dirty="false" lang="en-GB"/>
              <a:t>Name Surname</a:t>
            </a:r>
          </a:p>
        </p:txBody>
      </p:sp>
      <p:sp>
        <p:nvSpPr>
          <p:cNvPr id="109" name="Text Placeholder 5"/>
          <p:cNvSpPr>
            <a:spLocks noGrp="true"/>
          </p:cNvSpPr>
          <p:nvPr>
            <p:ph type="body" sz="quarter" idx="33" hasCustomPrompt="true"/>
          </p:nvPr>
        </p:nvSpPr>
        <p:spPr bwMode="gray">
          <a:xfrm>
            <a:off x="2135672" y="4869147"/>
            <a:ext cx="3168240" cy="216000"/>
          </a:xfrm>
          <a:prstGeom prst="rect">
            <a:avLst/>
          </a:prstGeom>
        </p:spPr>
        <p:txBody>
          <a:bodyPr anchor="t" anchorCtr="false" lIns="0" tIns="3600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Job Position</a:t>
            </a:r>
          </a:p>
        </p:txBody>
      </p:sp>
      <p:sp>
        <p:nvSpPr>
          <p:cNvPr id="110" name="Text Placeholder 5"/>
          <p:cNvSpPr>
            <a:spLocks noGrp="true"/>
          </p:cNvSpPr>
          <p:nvPr>
            <p:ph type="body" sz="quarter" idx="34" hasCustomPrompt="true"/>
          </p:nvPr>
        </p:nvSpPr>
        <p:spPr bwMode="gray">
          <a:xfrm>
            <a:off x="2135672" y="5301283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Phone number</a:t>
            </a:r>
          </a:p>
        </p:txBody>
      </p:sp>
      <p:sp>
        <p:nvSpPr>
          <p:cNvPr id="111" name="Text Placeholder 5"/>
          <p:cNvSpPr>
            <a:spLocks noGrp="true"/>
          </p:cNvSpPr>
          <p:nvPr>
            <p:ph type="body" sz="quarter" idx="35" hasCustomPrompt="true"/>
          </p:nvPr>
        </p:nvSpPr>
        <p:spPr bwMode="gray">
          <a:xfrm>
            <a:off x="2135672" y="5517283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Email address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42"/>
          </p:nvPr>
        </p:nvSpPr>
        <p:spPr/>
        <p:txBody>
          <a:bodyPr/>
          <a:lstStyle/>
          <a:p>
            <a:fld id="{98C4C1C4-5C5F-47B8-9B74-5969D3E1F0B7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3" name="Fußzeilenplatzhalter 2"/>
          <p:cNvSpPr>
            <a:spLocks noGrp="true"/>
          </p:cNvSpPr>
          <p:nvPr>
            <p:ph type="ftr" sz="quarter" idx="43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4" name="Foliennummernplatzhalter 3"/>
          <p:cNvSpPr>
            <a:spLocks noGrp="true"/>
          </p:cNvSpPr>
          <p:nvPr>
            <p:ph type="sldNum" sz="quarter" idx="44"/>
          </p:nvPr>
        </p:nvSpPr>
        <p:spPr/>
        <p:txBody>
          <a:bodyPr/>
          <a:lstStyle/>
          <a:p>
            <a:fld id="{187C8C51-77A4-46EE-882F-19556D297D8D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</p:sldLayout>
</file>

<file path=ppt/slideLayouts/slideLayout51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Four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/>
          <p:cNvSpPr>
            <a:spLocks noGrp="true"/>
          </p:cNvSpPr>
          <p:nvPr>
            <p:ph type="title" hasCustomPrompt="true"/>
          </p:nvPr>
        </p:nvSpPr>
        <p:spPr bwMode="gray"/>
        <p:txBody>
          <a:bodyPr/>
          <a:lstStyle>
            <a:lvl1pPr/>
          </a:lstStyle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34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335360" y="658800"/>
            <a:ext cx="8063551" cy="360040"/>
          </a:xfrm>
          <a:prstGeom prst="rect">
            <a:avLst/>
          </a:prstGeom>
        </p:spPr>
        <p:txBody>
          <a:bodyPr t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n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charset="00" panose="020F0502020204030203" pitchFamily="34" typeface="Lato Ligh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r>
              <a:rPr dirty="false" lang="en-GB"/>
              <a:t>Insert your sub-headline in Arial 20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62" name="Shape"/>
          <p:cNvSpPr/>
          <p:nvPr userDrawn="true"/>
        </p:nvSpPr>
        <p:spPr bwMode="gray">
          <a:xfrm>
            <a:off x="335360" y="1484784"/>
            <a:ext cx="5184576" cy="20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rtlCol="false"/>
          <a:lstStyle/>
          <a:p>
            <a:pPr algn="ctr">
              <a:lnSpc>
                <a:spcPct val="125000"/>
              </a:lnSpc>
            </a:pPr>
            <a:endParaRPr sz="1600" dirty="false" lang="en-GB"/>
          </a:p>
        </p:txBody>
      </p:sp>
      <p:sp>
        <p:nvSpPr>
          <p:cNvPr id="94" name="Picture Placeholder 3"/>
          <p:cNvSpPr>
            <a:spLocks noGrp="true"/>
          </p:cNvSpPr>
          <p:nvPr>
            <p:ph type="pic" sz="quarter" idx="17" hasCustomPrompt="true"/>
          </p:nvPr>
        </p:nvSpPr>
        <p:spPr bwMode="gray">
          <a:xfrm>
            <a:off x="551672" y="1700784"/>
            <a:ext cx="1368000" cy="1584000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95" name="Text Placeholder 5"/>
          <p:cNvSpPr>
            <a:spLocks noGrp="true"/>
          </p:cNvSpPr>
          <p:nvPr>
            <p:ph type="body" sz="quarter" idx="19" hasCustomPrompt="true"/>
          </p:nvPr>
        </p:nvSpPr>
        <p:spPr bwMode="gray">
          <a:xfrm>
            <a:off x="2135672" y="1700784"/>
            <a:ext cx="3168240" cy="216000"/>
          </a:xfrm>
          <a:prstGeom prst="rect">
            <a:avLst/>
          </a:prstGeom>
        </p:spPr>
        <p:txBody>
          <a:bodyPr anchor="t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Country</a:t>
            </a:r>
          </a:p>
        </p:txBody>
      </p:sp>
      <p:sp>
        <p:nvSpPr>
          <p:cNvPr id="96" name="Text Placeholder 5"/>
          <p:cNvSpPr>
            <a:spLocks noGrp="true"/>
          </p:cNvSpPr>
          <p:nvPr>
            <p:ph type="body" sz="quarter" idx="20" hasCustomPrompt="true"/>
          </p:nvPr>
        </p:nvSpPr>
        <p:spPr bwMode="gray">
          <a:xfrm>
            <a:off x="2135672" y="2060784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dirty="false" lang="en-GB"/>
              <a:t>Name Surname</a:t>
            </a:r>
          </a:p>
        </p:txBody>
      </p:sp>
      <p:sp>
        <p:nvSpPr>
          <p:cNvPr id="97" name="Text Placeholder 5"/>
          <p:cNvSpPr>
            <a:spLocks noGrp="true"/>
          </p:cNvSpPr>
          <p:nvPr>
            <p:ph type="body" sz="quarter" idx="21" hasCustomPrompt="true"/>
          </p:nvPr>
        </p:nvSpPr>
        <p:spPr bwMode="gray">
          <a:xfrm>
            <a:off x="2135672" y="2276784"/>
            <a:ext cx="3168240" cy="216000"/>
          </a:xfrm>
          <a:prstGeom prst="rect">
            <a:avLst/>
          </a:prstGeom>
        </p:spPr>
        <p:txBody>
          <a:bodyPr anchor="t" anchorCtr="false" lIns="0" tIns="3600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Job Position</a:t>
            </a:r>
          </a:p>
        </p:txBody>
      </p:sp>
      <p:sp>
        <p:nvSpPr>
          <p:cNvPr id="98" name="Text Placeholder 5"/>
          <p:cNvSpPr>
            <a:spLocks noGrp="true"/>
          </p:cNvSpPr>
          <p:nvPr>
            <p:ph type="body" sz="quarter" idx="22" hasCustomPrompt="true"/>
          </p:nvPr>
        </p:nvSpPr>
        <p:spPr bwMode="gray">
          <a:xfrm>
            <a:off x="2135672" y="2708920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Phone number</a:t>
            </a:r>
          </a:p>
        </p:txBody>
      </p:sp>
      <p:sp>
        <p:nvSpPr>
          <p:cNvPr id="99" name="Text Placeholder 5"/>
          <p:cNvSpPr>
            <a:spLocks noGrp="true"/>
          </p:cNvSpPr>
          <p:nvPr>
            <p:ph type="body" sz="quarter" idx="23" hasCustomPrompt="true"/>
          </p:nvPr>
        </p:nvSpPr>
        <p:spPr bwMode="gray">
          <a:xfrm>
            <a:off x="2135672" y="2924920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Email address</a:t>
            </a:r>
          </a:p>
        </p:txBody>
      </p:sp>
      <p:sp>
        <p:nvSpPr>
          <p:cNvPr id="63" name="Shape"/>
          <p:cNvSpPr/>
          <p:nvPr userDrawn="true"/>
        </p:nvSpPr>
        <p:spPr bwMode="gray">
          <a:xfrm>
            <a:off x="6096000" y="1485297"/>
            <a:ext cx="5184576" cy="20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rtlCol="false"/>
          <a:lstStyle/>
          <a:p>
            <a:pPr algn="ctr">
              <a:lnSpc>
                <a:spcPct val="125000"/>
              </a:lnSpc>
            </a:pPr>
            <a:endParaRPr sz="1600" dirty="false" lang="en-GB"/>
          </a:p>
        </p:txBody>
      </p:sp>
      <p:sp>
        <p:nvSpPr>
          <p:cNvPr id="119" name="Picture Placeholder 3"/>
          <p:cNvSpPr>
            <a:spLocks noGrp="true"/>
          </p:cNvSpPr>
          <p:nvPr>
            <p:ph type="pic" sz="quarter" idx="36" hasCustomPrompt="true"/>
          </p:nvPr>
        </p:nvSpPr>
        <p:spPr bwMode="gray">
          <a:xfrm>
            <a:off x="6312762" y="1700784"/>
            <a:ext cx="1368000" cy="1584000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20" name="Text Placeholder 5"/>
          <p:cNvSpPr>
            <a:spLocks noGrp="true"/>
          </p:cNvSpPr>
          <p:nvPr>
            <p:ph type="body" sz="quarter" idx="37" hasCustomPrompt="true"/>
          </p:nvPr>
        </p:nvSpPr>
        <p:spPr bwMode="gray">
          <a:xfrm>
            <a:off x="7896762" y="1700784"/>
            <a:ext cx="3168240" cy="216000"/>
          </a:xfrm>
          <a:prstGeom prst="rect">
            <a:avLst/>
          </a:prstGeom>
        </p:spPr>
        <p:txBody>
          <a:bodyPr anchor="t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Country</a:t>
            </a:r>
          </a:p>
        </p:txBody>
      </p:sp>
      <p:sp>
        <p:nvSpPr>
          <p:cNvPr id="121" name="Text Placeholder 5"/>
          <p:cNvSpPr>
            <a:spLocks noGrp="true"/>
          </p:cNvSpPr>
          <p:nvPr>
            <p:ph type="body" sz="quarter" idx="38" hasCustomPrompt="true"/>
          </p:nvPr>
        </p:nvSpPr>
        <p:spPr bwMode="gray">
          <a:xfrm>
            <a:off x="7896762" y="2060784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dirty="false" lang="en-GB"/>
              <a:t>Name Surname</a:t>
            </a:r>
          </a:p>
        </p:txBody>
      </p:sp>
      <p:sp>
        <p:nvSpPr>
          <p:cNvPr id="122" name="Text Placeholder 5"/>
          <p:cNvSpPr>
            <a:spLocks noGrp="true"/>
          </p:cNvSpPr>
          <p:nvPr>
            <p:ph type="body" sz="quarter" idx="39" hasCustomPrompt="true"/>
          </p:nvPr>
        </p:nvSpPr>
        <p:spPr bwMode="gray">
          <a:xfrm>
            <a:off x="7896762" y="2276784"/>
            <a:ext cx="3168240" cy="216000"/>
          </a:xfrm>
          <a:prstGeom prst="rect">
            <a:avLst/>
          </a:prstGeom>
        </p:spPr>
        <p:txBody>
          <a:bodyPr anchor="t" anchorCtr="false" lIns="0" tIns="3600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Job Position</a:t>
            </a:r>
          </a:p>
        </p:txBody>
      </p:sp>
      <p:sp>
        <p:nvSpPr>
          <p:cNvPr id="123" name="Text Placeholder 5"/>
          <p:cNvSpPr>
            <a:spLocks noGrp="true"/>
          </p:cNvSpPr>
          <p:nvPr>
            <p:ph type="body" sz="quarter" idx="40" hasCustomPrompt="true"/>
          </p:nvPr>
        </p:nvSpPr>
        <p:spPr bwMode="gray">
          <a:xfrm>
            <a:off x="7896762" y="2708920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Phone number</a:t>
            </a:r>
          </a:p>
        </p:txBody>
      </p:sp>
      <p:sp>
        <p:nvSpPr>
          <p:cNvPr id="124" name="Text Placeholder 5"/>
          <p:cNvSpPr>
            <a:spLocks noGrp="true"/>
          </p:cNvSpPr>
          <p:nvPr>
            <p:ph type="body" sz="quarter" idx="41" hasCustomPrompt="true"/>
          </p:nvPr>
        </p:nvSpPr>
        <p:spPr bwMode="gray">
          <a:xfrm>
            <a:off x="7896762" y="2924920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Email address</a:t>
            </a:r>
          </a:p>
        </p:txBody>
      </p:sp>
      <p:sp>
        <p:nvSpPr>
          <p:cNvPr id="61" name="Shape"/>
          <p:cNvSpPr/>
          <p:nvPr userDrawn="true"/>
        </p:nvSpPr>
        <p:spPr bwMode="gray">
          <a:xfrm>
            <a:off x="335360" y="4077296"/>
            <a:ext cx="5184576" cy="20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rtlCol="false"/>
          <a:lstStyle/>
          <a:p>
            <a:pPr algn="ctr">
              <a:lnSpc>
                <a:spcPct val="125000"/>
              </a:lnSpc>
            </a:pPr>
            <a:endParaRPr sz="1600" dirty="false" lang="en-GB"/>
          </a:p>
        </p:txBody>
      </p:sp>
      <p:sp>
        <p:nvSpPr>
          <p:cNvPr id="106" name="Picture Placeholder 3"/>
          <p:cNvSpPr>
            <a:spLocks noGrp="true"/>
          </p:cNvSpPr>
          <p:nvPr>
            <p:ph type="pic" sz="quarter" idx="30" hasCustomPrompt="true"/>
          </p:nvPr>
        </p:nvSpPr>
        <p:spPr bwMode="gray">
          <a:xfrm>
            <a:off x="551672" y="4292858"/>
            <a:ext cx="1368000" cy="1584000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07" name="Text Placeholder 5"/>
          <p:cNvSpPr>
            <a:spLocks noGrp="true"/>
          </p:cNvSpPr>
          <p:nvPr>
            <p:ph type="body" sz="quarter" idx="31" hasCustomPrompt="true"/>
          </p:nvPr>
        </p:nvSpPr>
        <p:spPr bwMode="gray">
          <a:xfrm>
            <a:off x="2135672" y="4292858"/>
            <a:ext cx="3168240" cy="216000"/>
          </a:xfrm>
          <a:prstGeom prst="rect">
            <a:avLst/>
          </a:prstGeom>
        </p:spPr>
        <p:txBody>
          <a:bodyPr anchor="t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Country</a:t>
            </a:r>
          </a:p>
        </p:txBody>
      </p:sp>
      <p:sp>
        <p:nvSpPr>
          <p:cNvPr id="108" name="Text Placeholder 5"/>
          <p:cNvSpPr>
            <a:spLocks noGrp="true"/>
          </p:cNvSpPr>
          <p:nvPr>
            <p:ph type="body" sz="quarter" idx="32" hasCustomPrompt="true"/>
          </p:nvPr>
        </p:nvSpPr>
        <p:spPr bwMode="gray">
          <a:xfrm>
            <a:off x="2135672" y="4652858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dirty="false" lang="en-GB"/>
              <a:t>Name Surname</a:t>
            </a:r>
          </a:p>
        </p:txBody>
      </p:sp>
      <p:sp>
        <p:nvSpPr>
          <p:cNvPr id="109" name="Text Placeholder 5"/>
          <p:cNvSpPr>
            <a:spLocks noGrp="true"/>
          </p:cNvSpPr>
          <p:nvPr>
            <p:ph type="body" sz="quarter" idx="33" hasCustomPrompt="true"/>
          </p:nvPr>
        </p:nvSpPr>
        <p:spPr bwMode="gray">
          <a:xfrm>
            <a:off x="2135672" y="4868858"/>
            <a:ext cx="3168240" cy="216000"/>
          </a:xfrm>
          <a:prstGeom prst="rect">
            <a:avLst/>
          </a:prstGeom>
        </p:spPr>
        <p:txBody>
          <a:bodyPr anchor="t" anchorCtr="false" lIns="0" tIns="3600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Job Position</a:t>
            </a:r>
          </a:p>
        </p:txBody>
      </p:sp>
      <p:sp>
        <p:nvSpPr>
          <p:cNvPr id="110" name="Text Placeholder 5"/>
          <p:cNvSpPr>
            <a:spLocks noGrp="true"/>
          </p:cNvSpPr>
          <p:nvPr>
            <p:ph type="body" sz="quarter" idx="34" hasCustomPrompt="true"/>
          </p:nvPr>
        </p:nvSpPr>
        <p:spPr bwMode="gray">
          <a:xfrm>
            <a:off x="2135672" y="5300994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Phone number</a:t>
            </a:r>
          </a:p>
        </p:txBody>
      </p:sp>
      <p:sp>
        <p:nvSpPr>
          <p:cNvPr id="111" name="Text Placeholder 5"/>
          <p:cNvSpPr>
            <a:spLocks noGrp="true"/>
          </p:cNvSpPr>
          <p:nvPr>
            <p:ph type="body" sz="quarter" idx="35" hasCustomPrompt="true"/>
          </p:nvPr>
        </p:nvSpPr>
        <p:spPr bwMode="gray">
          <a:xfrm>
            <a:off x="2135672" y="5516994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Email address</a:t>
            </a:r>
          </a:p>
        </p:txBody>
      </p:sp>
      <p:sp>
        <p:nvSpPr>
          <p:cNvPr id="65" name="Shape"/>
          <p:cNvSpPr/>
          <p:nvPr userDrawn="true"/>
        </p:nvSpPr>
        <p:spPr bwMode="gray">
          <a:xfrm>
            <a:off x="6096000" y="4077296"/>
            <a:ext cx="5184576" cy="20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rtlCol="false"/>
          <a:lstStyle/>
          <a:p>
            <a:pPr algn="ctr">
              <a:lnSpc>
                <a:spcPct val="125000"/>
              </a:lnSpc>
            </a:pPr>
            <a:endParaRPr sz="1600" dirty="false" lang="en-GB"/>
          </a:p>
        </p:txBody>
      </p:sp>
      <p:sp>
        <p:nvSpPr>
          <p:cNvPr id="131" name="Picture Placeholder 3"/>
          <p:cNvSpPr>
            <a:spLocks noGrp="true"/>
          </p:cNvSpPr>
          <p:nvPr>
            <p:ph type="pic" sz="quarter" idx="42" hasCustomPrompt="true"/>
          </p:nvPr>
        </p:nvSpPr>
        <p:spPr bwMode="gray">
          <a:xfrm>
            <a:off x="6312762" y="4275958"/>
            <a:ext cx="1368000" cy="1584000"/>
          </a:xfrm>
          <a:prstGeom prst="rect">
            <a:avLst/>
          </a:prstGeom>
          <a:solidFill>
            <a:srgbClr val="D9DADB"/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32" name="Text Placeholder 5"/>
          <p:cNvSpPr>
            <a:spLocks noGrp="true"/>
          </p:cNvSpPr>
          <p:nvPr>
            <p:ph type="body" sz="quarter" idx="43" hasCustomPrompt="true"/>
          </p:nvPr>
        </p:nvSpPr>
        <p:spPr bwMode="gray">
          <a:xfrm>
            <a:off x="7896762" y="4275958"/>
            <a:ext cx="3168240" cy="216000"/>
          </a:xfrm>
          <a:prstGeom prst="rect">
            <a:avLst/>
          </a:prstGeom>
        </p:spPr>
        <p:txBody>
          <a:bodyPr anchor="t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sz="900" baseline="0" cap="all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Country</a:t>
            </a:r>
          </a:p>
        </p:txBody>
      </p:sp>
      <p:sp>
        <p:nvSpPr>
          <p:cNvPr id="133" name="Text Placeholder 5"/>
          <p:cNvSpPr>
            <a:spLocks noGrp="true"/>
          </p:cNvSpPr>
          <p:nvPr>
            <p:ph type="body" sz="quarter" idx="44" hasCustomPrompt="true"/>
          </p:nvPr>
        </p:nvSpPr>
        <p:spPr bwMode="gray">
          <a:xfrm>
            <a:off x="7896762" y="4635958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10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b="false" sz="11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dirty="false" lang="en-GB"/>
              <a:t>Name Surname</a:t>
            </a:r>
          </a:p>
        </p:txBody>
      </p:sp>
      <p:sp>
        <p:nvSpPr>
          <p:cNvPr id="134" name="Text Placeholder 5"/>
          <p:cNvSpPr>
            <a:spLocks noGrp="true"/>
          </p:cNvSpPr>
          <p:nvPr>
            <p:ph type="body" sz="quarter" idx="45" hasCustomPrompt="true"/>
          </p:nvPr>
        </p:nvSpPr>
        <p:spPr bwMode="gray">
          <a:xfrm>
            <a:off x="7896762" y="4851958"/>
            <a:ext cx="3168240" cy="216000"/>
          </a:xfrm>
          <a:prstGeom prst="rect">
            <a:avLst/>
          </a:prstGeom>
        </p:spPr>
        <p:txBody>
          <a:bodyPr anchor="t" anchorCtr="false" lIns="0" tIns="3600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Job Position</a:t>
            </a:r>
          </a:p>
        </p:txBody>
      </p:sp>
      <p:sp>
        <p:nvSpPr>
          <p:cNvPr id="135" name="Text Placeholder 5"/>
          <p:cNvSpPr>
            <a:spLocks noGrp="true"/>
          </p:cNvSpPr>
          <p:nvPr>
            <p:ph type="body" sz="quarter" idx="46" hasCustomPrompt="true"/>
          </p:nvPr>
        </p:nvSpPr>
        <p:spPr bwMode="gray">
          <a:xfrm>
            <a:off x="7896762" y="5284094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Phone number</a:t>
            </a:r>
          </a:p>
        </p:txBody>
      </p:sp>
      <p:sp>
        <p:nvSpPr>
          <p:cNvPr id="136" name="Text Placeholder 5"/>
          <p:cNvSpPr>
            <a:spLocks noGrp="true"/>
          </p:cNvSpPr>
          <p:nvPr>
            <p:ph type="body" sz="quarter" idx="47" hasCustomPrompt="true"/>
          </p:nvPr>
        </p:nvSpPr>
        <p:spPr bwMode="gray">
          <a:xfrm>
            <a:off x="7896762" y="5500094"/>
            <a:ext cx="3168240" cy="216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 baseline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i="true" sz="1100">
                <a:solidFill>
                  <a:schemeClr val="bg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6pPr>
            <a:lvl7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7pPr>
            <a:lvl8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8pPr>
            <a:lvl9pPr marL="0" indent="0">
              <a:spcBef>
                <a:spcPts val="0"/>
              </a:spcBef>
              <a:buNone/>
              <a:defRPr b="false" i="true" sz="11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dirty="false" lang="en-GB"/>
              <a:t>Email address</a:t>
            </a:r>
          </a:p>
        </p:txBody>
      </p:sp>
      <p:sp>
        <p:nvSpPr>
          <p:cNvPr id="2" name="Datumsplatzhalter 1"/>
          <p:cNvSpPr>
            <a:spLocks noGrp="true"/>
          </p:cNvSpPr>
          <p:nvPr>
            <p:ph type="dt" sz="half" idx="48"/>
          </p:nvPr>
        </p:nvSpPr>
        <p:spPr/>
        <p:txBody>
          <a:bodyPr/>
          <a:lstStyle/>
          <a:p>
            <a:fld id="{9593841B-2BAD-47C4-8EB7-2ACB8A33BB3D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3" name="Fußzeilenplatzhalter 2"/>
          <p:cNvSpPr>
            <a:spLocks noGrp="true"/>
          </p:cNvSpPr>
          <p:nvPr>
            <p:ph type="ftr" sz="quarter" idx="49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4" name="Foliennummernplatzhalter 3"/>
          <p:cNvSpPr>
            <a:spLocks noGrp="true"/>
          </p:cNvSpPr>
          <p:nvPr>
            <p:ph type="sldNum" sz="quarter" idx="50"/>
          </p:nvPr>
        </p:nvSpPr>
        <p:spPr/>
        <p:txBody>
          <a:bodyPr/>
          <a:lstStyle/>
          <a:p>
            <a:fld id="{2D9F099C-1338-4FB3-83C8-410056C1CD27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masterClrMapping/>
  </p:clrMapOvr>
</p:sldLayout>
</file>

<file path=ppt/slideLayouts/slideLayout52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Empt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urce"/>
          <p:cNvSpPr>
            <a:spLocks noGrp="true"/>
          </p:cNvSpPr>
          <p:nvPr>
            <p:ph type="body" sz="quarter" idx="17" hasCustomPrompt="true"/>
          </p:nvPr>
        </p:nvSpPr>
        <p:spPr bwMode="gray">
          <a:xfrm>
            <a:off x="1487488" y="6525000"/>
            <a:ext cx="9144512" cy="144000"/>
          </a:xfrm>
          <a:prstGeom prst="rect">
            <a:avLst/>
          </a:prstGeom>
        </p:spPr>
        <p:txBody>
          <a:bodyPr anchor="b" anchorCtr="false" lIns="0" tIns="0" rIns="0" b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800" baseline="0"/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800"/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800"/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800"/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8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8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8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8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800">
                <a:latin typeface="+mn-lt"/>
              </a:defRPr>
            </a:lvl9pPr>
          </a:lstStyle>
          <a:p>
            <a:pPr lvl="0"/>
            <a:r>
              <a:rPr dirty="false" lang="en-GB"/>
              <a:t>Source, Footnote</a:t>
            </a:r>
          </a:p>
        </p:txBody>
      </p:sp>
      <p:sp>
        <p:nvSpPr>
          <p:cNvPr id="3" name="Datumsplatzhalter 2"/>
          <p:cNvSpPr>
            <a:spLocks noGrp="true"/>
          </p:cNvSpPr>
          <p:nvPr>
            <p:ph type="dt" sz="half" idx="18"/>
          </p:nvPr>
        </p:nvSpPr>
        <p:spPr/>
        <p:txBody>
          <a:bodyPr/>
          <a:lstStyle/>
          <a:p>
            <a:fld id="{43A3826C-B2C2-4BF3-9BA1-FAC8F117F221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4" name="Fußzeilenplatzhalter 3"/>
          <p:cNvSpPr>
            <a:spLocks noGrp="true"/>
          </p:cNvSpPr>
          <p:nvPr>
            <p:ph type="ftr" sz="quarter" idx="19"/>
          </p:nvPr>
        </p:nvSpPr>
        <p:spPr/>
        <p:txBody>
          <a:bodyPr/>
          <a:lstStyle/>
          <a:p>
            <a:endParaRPr dirty="false" lang="en-GB"/>
          </a:p>
        </p:txBody>
      </p:sp>
      <p:sp>
        <p:nvSpPr>
          <p:cNvPr id="5" name="Foliennummernplatzhalter 4"/>
          <p:cNvSpPr>
            <a:spLocks noGrp="true"/>
          </p:cNvSpPr>
          <p:nvPr>
            <p:ph type="sldNum" sz="quarter" idx="20"/>
          </p:nvPr>
        </p:nvSpPr>
        <p:spPr/>
        <p:txBody>
          <a:bodyPr/>
          <a:lstStyle/>
          <a:p>
            <a:fld id="{875F9211-697D-4F1A-9C82-C0EA1E7AA80F}" type="slidenum">
              <a:rPr lang="en-GB" smtClean="false"/>
              <a:t>‹#›</a:t>
            </a:fld>
            <a:endParaRPr dirty="false"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0" userDrawn="1">
          <p15:clr>
            <a:srgbClr val="FBAE40"/>
          </p15:clr>
        </p15:guide>
        <p15:guide id="2" orient="horz" pos="3838" userDrawn="1">
          <p15:clr>
            <a:srgbClr val="FBAE40"/>
          </p15:clr>
        </p15:guide>
        <p15:guide id="3" pos="211" userDrawn="1">
          <p15:clr>
            <a:srgbClr val="FBAE40"/>
          </p15:clr>
        </p15:guide>
        <p15:guide id="4" pos="7469" userDrawn="1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 showMasterSp="0">
  <p:cSld name="End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/>
          <p:cNvGrpSpPr/>
          <p:nvPr userDrawn="true"/>
        </p:nvGrpSpPr>
        <p:grpSpPr>
          <a:xfrm>
            <a:off x="317360" y="1484784"/>
            <a:ext cx="11539280" cy="4626512"/>
            <a:chOff x="317360" y="1484784"/>
            <a:chExt cx="11539280" cy="4626512"/>
          </a:xfrm>
        </p:grpSpPr>
        <p:sp>
          <p:nvSpPr>
            <p:cNvPr id="4" name="Rechteck 3"/>
            <p:cNvSpPr/>
            <p:nvPr userDrawn="true"/>
          </p:nvSpPr>
          <p:spPr bwMode="gray">
            <a:xfrm>
              <a:off x="1126257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" name="Rechteck 4"/>
            <p:cNvSpPr/>
            <p:nvPr userDrawn="true"/>
          </p:nvSpPr>
          <p:spPr bwMode="gray">
            <a:xfrm>
              <a:off x="1068651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" name="Rechteck 5"/>
            <p:cNvSpPr/>
            <p:nvPr userDrawn="true"/>
          </p:nvSpPr>
          <p:spPr bwMode="gray">
            <a:xfrm>
              <a:off x="1011044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7" name="Rechteck 6"/>
            <p:cNvSpPr/>
            <p:nvPr userDrawn="true"/>
          </p:nvSpPr>
          <p:spPr bwMode="gray">
            <a:xfrm>
              <a:off x="953438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" name="Rechteck 7"/>
            <p:cNvSpPr/>
            <p:nvPr userDrawn="true"/>
          </p:nvSpPr>
          <p:spPr bwMode="gray">
            <a:xfrm>
              <a:off x="895832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" name="Rechteck 8"/>
            <p:cNvSpPr/>
            <p:nvPr userDrawn="true"/>
          </p:nvSpPr>
          <p:spPr bwMode="gray">
            <a:xfrm>
              <a:off x="838225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" name="Rechteck 28"/>
            <p:cNvSpPr/>
            <p:nvPr userDrawn="true"/>
          </p:nvSpPr>
          <p:spPr bwMode="gray">
            <a:xfrm>
              <a:off x="780619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" name="Rechteck 29"/>
            <p:cNvSpPr/>
            <p:nvPr userDrawn="true"/>
          </p:nvSpPr>
          <p:spPr bwMode="gray">
            <a:xfrm>
              <a:off x="723012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" name="Rechteck 31"/>
            <p:cNvSpPr/>
            <p:nvPr userDrawn="true"/>
          </p:nvSpPr>
          <p:spPr bwMode="gray">
            <a:xfrm>
              <a:off x="665406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6" name="Rechteck 255"/>
            <p:cNvSpPr/>
            <p:nvPr userDrawn="true"/>
          </p:nvSpPr>
          <p:spPr bwMode="gray">
            <a:xfrm>
              <a:off x="607800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7" name="Rechteck 256"/>
            <p:cNvSpPr/>
            <p:nvPr userDrawn="true"/>
          </p:nvSpPr>
          <p:spPr bwMode="gray">
            <a:xfrm>
              <a:off x="550193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8" name="Rechteck 257"/>
            <p:cNvSpPr/>
            <p:nvPr userDrawn="true"/>
          </p:nvSpPr>
          <p:spPr bwMode="gray">
            <a:xfrm>
              <a:off x="492587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9" name="Rechteck 258"/>
            <p:cNvSpPr/>
            <p:nvPr userDrawn="true"/>
          </p:nvSpPr>
          <p:spPr bwMode="gray">
            <a:xfrm>
              <a:off x="434980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0" name="Rechteck 259"/>
            <p:cNvSpPr/>
            <p:nvPr userDrawn="true"/>
          </p:nvSpPr>
          <p:spPr bwMode="gray">
            <a:xfrm>
              <a:off x="377374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1" name="Rechteck 260"/>
            <p:cNvSpPr/>
            <p:nvPr userDrawn="true"/>
          </p:nvSpPr>
          <p:spPr bwMode="gray">
            <a:xfrm>
              <a:off x="319768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2" name="Rechteck 261"/>
            <p:cNvSpPr/>
            <p:nvPr userDrawn="true"/>
          </p:nvSpPr>
          <p:spPr bwMode="gray">
            <a:xfrm>
              <a:off x="262161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3" name="Rechteck 262"/>
            <p:cNvSpPr/>
            <p:nvPr userDrawn="true"/>
          </p:nvSpPr>
          <p:spPr bwMode="gray">
            <a:xfrm>
              <a:off x="204555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4" name="Rechteck 263"/>
            <p:cNvSpPr/>
            <p:nvPr userDrawn="true"/>
          </p:nvSpPr>
          <p:spPr bwMode="gray">
            <a:xfrm>
              <a:off x="146948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5" name="Rechteck 264"/>
            <p:cNvSpPr/>
            <p:nvPr userDrawn="true"/>
          </p:nvSpPr>
          <p:spPr bwMode="gray">
            <a:xfrm>
              <a:off x="89342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6" name="Rechteck 265"/>
            <p:cNvSpPr/>
            <p:nvPr userDrawn="true"/>
          </p:nvSpPr>
          <p:spPr bwMode="gray">
            <a:xfrm>
              <a:off x="31736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7" name="Rechteck 266"/>
            <p:cNvSpPr/>
            <p:nvPr userDrawn="true"/>
          </p:nvSpPr>
          <p:spPr bwMode="gray">
            <a:xfrm>
              <a:off x="1126257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8" name="Rechteck 267"/>
            <p:cNvSpPr/>
            <p:nvPr userDrawn="true"/>
          </p:nvSpPr>
          <p:spPr bwMode="gray">
            <a:xfrm>
              <a:off x="1068651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9" name="Rechteck 268"/>
            <p:cNvSpPr/>
            <p:nvPr userDrawn="true"/>
          </p:nvSpPr>
          <p:spPr bwMode="gray">
            <a:xfrm>
              <a:off x="1011044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0" name="Rechteck 269"/>
            <p:cNvSpPr/>
            <p:nvPr userDrawn="true"/>
          </p:nvSpPr>
          <p:spPr bwMode="gray">
            <a:xfrm>
              <a:off x="953438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2" name="Rechteck 271"/>
            <p:cNvSpPr/>
            <p:nvPr userDrawn="true"/>
          </p:nvSpPr>
          <p:spPr bwMode="gray">
            <a:xfrm>
              <a:off x="895832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3" name="Rechteck 272"/>
            <p:cNvSpPr/>
            <p:nvPr userDrawn="true"/>
          </p:nvSpPr>
          <p:spPr bwMode="gray">
            <a:xfrm>
              <a:off x="838225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4" name="Rechteck 273"/>
            <p:cNvSpPr/>
            <p:nvPr userDrawn="true"/>
          </p:nvSpPr>
          <p:spPr bwMode="gray">
            <a:xfrm>
              <a:off x="780619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5" name="Rechteck 274"/>
            <p:cNvSpPr/>
            <p:nvPr userDrawn="true"/>
          </p:nvSpPr>
          <p:spPr bwMode="gray">
            <a:xfrm>
              <a:off x="723012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6" name="Rechteck 275"/>
            <p:cNvSpPr/>
            <p:nvPr userDrawn="true"/>
          </p:nvSpPr>
          <p:spPr bwMode="gray">
            <a:xfrm>
              <a:off x="665406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7" name="Rechteck 276"/>
            <p:cNvSpPr/>
            <p:nvPr userDrawn="true"/>
          </p:nvSpPr>
          <p:spPr bwMode="gray">
            <a:xfrm>
              <a:off x="607800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8" name="Rechteck 277"/>
            <p:cNvSpPr/>
            <p:nvPr userDrawn="true"/>
          </p:nvSpPr>
          <p:spPr bwMode="gray">
            <a:xfrm>
              <a:off x="550193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9" name="Rechteck 278"/>
            <p:cNvSpPr/>
            <p:nvPr userDrawn="true"/>
          </p:nvSpPr>
          <p:spPr bwMode="gray">
            <a:xfrm>
              <a:off x="492587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0" name="Rechteck 279"/>
            <p:cNvSpPr/>
            <p:nvPr userDrawn="true"/>
          </p:nvSpPr>
          <p:spPr bwMode="gray">
            <a:xfrm>
              <a:off x="434980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1" name="Rechteck 280"/>
            <p:cNvSpPr/>
            <p:nvPr userDrawn="true"/>
          </p:nvSpPr>
          <p:spPr bwMode="gray">
            <a:xfrm>
              <a:off x="377374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2" name="Rechteck 281"/>
            <p:cNvSpPr/>
            <p:nvPr userDrawn="true"/>
          </p:nvSpPr>
          <p:spPr bwMode="gray">
            <a:xfrm>
              <a:off x="319768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3" name="Rechteck 282"/>
            <p:cNvSpPr/>
            <p:nvPr userDrawn="true"/>
          </p:nvSpPr>
          <p:spPr bwMode="gray">
            <a:xfrm>
              <a:off x="262161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4" name="Rechteck 283"/>
            <p:cNvSpPr/>
            <p:nvPr userDrawn="true"/>
          </p:nvSpPr>
          <p:spPr bwMode="gray">
            <a:xfrm>
              <a:off x="204555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5" name="Rechteck 284"/>
            <p:cNvSpPr/>
            <p:nvPr userDrawn="true"/>
          </p:nvSpPr>
          <p:spPr bwMode="gray">
            <a:xfrm>
              <a:off x="146948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6" name="Rechteck 285"/>
            <p:cNvSpPr/>
            <p:nvPr userDrawn="true"/>
          </p:nvSpPr>
          <p:spPr bwMode="gray">
            <a:xfrm>
              <a:off x="89342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7" name="Rechteck 286"/>
            <p:cNvSpPr/>
            <p:nvPr userDrawn="true"/>
          </p:nvSpPr>
          <p:spPr bwMode="gray">
            <a:xfrm>
              <a:off x="31736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8" name="Rechteck 287"/>
            <p:cNvSpPr/>
            <p:nvPr userDrawn="true"/>
          </p:nvSpPr>
          <p:spPr bwMode="gray">
            <a:xfrm>
              <a:off x="1126257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9" name="Rechteck 288"/>
            <p:cNvSpPr/>
            <p:nvPr userDrawn="true"/>
          </p:nvSpPr>
          <p:spPr bwMode="gray">
            <a:xfrm>
              <a:off x="1068651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0" name="Rechteck 289"/>
            <p:cNvSpPr/>
            <p:nvPr userDrawn="true"/>
          </p:nvSpPr>
          <p:spPr bwMode="gray">
            <a:xfrm>
              <a:off x="1011044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1" name="Rechteck 290"/>
            <p:cNvSpPr/>
            <p:nvPr userDrawn="true"/>
          </p:nvSpPr>
          <p:spPr bwMode="gray">
            <a:xfrm>
              <a:off x="953438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2" name="Rechteck 291"/>
            <p:cNvSpPr/>
            <p:nvPr userDrawn="true"/>
          </p:nvSpPr>
          <p:spPr bwMode="gray">
            <a:xfrm>
              <a:off x="895832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3" name="Rechteck 292"/>
            <p:cNvSpPr/>
            <p:nvPr userDrawn="true"/>
          </p:nvSpPr>
          <p:spPr bwMode="gray">
            <a:xfrm>
              <a:off x="838225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4" name="Rechteck 293"/>
            <p:cNvSpPr/>
            <p:nvPr userDrawn="true"/>
          </p:nvSpPr>
          <p:spPr bwMode="gray">
            <a:xfrm>
              <a:off x="780619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5" name="Rechteck 294"/>
            <p:cNvSpPr/>
            <p:nvPr userDrawn="true"/>
          </p:nvSpPr>
          <p:spPr bwMode="gray">
            <a:xfrm>
              <a:off x="723012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6" name="Rechteck 295"/>
            <p:cNvSpPr/>
            <p:nvPr userDrawn="true"/>
          </p:nvSpPr>
          <p:spPr bwMode="gray">
            <a:xfrm>
              <a:off x="665406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7" name="Rechteck 296"/>
            <p:cNvSpPr/>
            <p:nvPr userDrawn="true"/>
          </p:nvSpPr>
          <p:spPr bwMode="gray">
            <a:xfrm>
              <a:off x="607800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8" name="Rechteck 297"/>
            <p:cNvSpPr/>
            <p:nvPr userDrawn="true"/>
          </p:nvSpPr>
          <p:spPr bwMode="gray">
            <a:xfrm>
              <a:off x="550193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9" name="Rechteck 298"/>
            <p:cNvSpPr/>
            <p:nvPr userDrawn="true"/>
          </p:nvSpPr>
          <p:spPr bwMode="gray">
            <a:xfrm>
              <a:off x="492587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0" name="Rechteck 299"/>
            <p:cNvSpPr/>
            <p:nvPr userDrawn="true"/>
          </p:nvSpPr>
          <p:spPr bwMode="gray">
            <a:xfrm>
              <a:off x="434980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1" name="Rechteck 300"/>
            <p:cNvSpPr/>
            <p:nvPr userDrawn="true"/>
          </p:nvSpPr>
          <p:spPr bwMode="gray">
            <a:xfrm>
              <a:off x="377374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2" name="Rechteck 301"/>
            <p:cNvSpPr/>
            <p:nvPr userDrawn="true"/>
          </p:nvSpPr>
          <p:spPr bwMode="gray">
            <a:xfrm>
              <a:off x="319768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3" name="Rechteck 302"/>
            <p:cNvSpPr/>
            <p:nvPr userDrawn="true"/>
          </p:nvSpPr>
          <p:spPr bwMode="gray">
            <a:xfrm>
              <a:off x="262161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8" name="Rechteck 327"/>
            <p:cNvSpPr/>
            <p:nvPr userDrawn="true"/>
          </p:nvSpPr>
          <p:spPr bwMode="gray">
            <a:xfrm>
              <a:off x="204555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9" name="Rechteck 328"/>
            <p:cNvSpPr/>
            <p:nvPr userDrawn="true"/>
          </p:nvSpPr>
          <p:spPr bwMode="gray">
            <a:xfrm>
              <a:off x="146948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0" name="Rechteck 329"/>
            <p:cNvSpPr/>
            <p:nvPr userDrawn="true"/>
          </p:nvSpPr>
          <p:spPr bwMode="gray">
            <a:xfrm>
              <a:off x="89342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1" name="Rechteck 330"/>
            <p:cNvSpPr/>
            <p:nvPr userDrawn="true"/>
          </p:nvSpPr>
          <p:spPr bwMode="gray">
            <a:xfrm>
              <a:off x="31736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2" name="Rechteck 331"/>
            <p:cNvSpPr/>
            <p:nvPr userDrawn="true"/>
          </p:nvSpPr>
          <p:spPr bwMode="gray">
            <a:xfrm>
              <a:off x="1126257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3" name="Rechteck 332"/>
            <p:cNvSpPr/>
            <p:nvPr userDrawn="true"/>
          </p:nvSpPr>
          <p:spPr bwMode="gray">
            <a:xfrm>
              <a:off x="1068651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4" name="Rechteck 333"/>
            <p:cNvSpPr/>
            <p:nvPr userDrawn="true"/>
          </p:nvSpPr>
          <p:spPr bwMode="gray">
            <a:xfrm>
              <a:off x="1011044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5" name="Rechteck 334"/>
            <p:cNvSpPr/>
            <p:nvPr userDrawn="true"/>
          </p:nvSpPr>
          <p:spPr bwMode="gray">
            <a:xfrm>
              <a:off x="953438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6" name="Rechteck 335"/>
            <p:cNvSpPr/>
            <p:nvPr userDrawn="true"/>
          </p:nvSpPr>
          <p:spPr bwMode="gray">
            <a:xfrm>
              <a:off x="895832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7" name="Rechteck 336"/>
            <p:cNvSpPr/>
            <p:nvPr userDrawn="true"/>
          </p:nvSpPr>
          <p:spPr bwMode="gray">
            <a:xfrm>
              <a:off x="838225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8" name="Rechteck 337"/>
            <p:cNvSpPr/>
            <p:nvPr userDrawn="true"/>
          </p:nvSpPr>
          <p:spPr bwMode="gray">
            <a:xfrm>
              <a:off x="780619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9" name="Rechteck 338"/>
            <p:cNvSpPr/>
            <p:nvPr userDrawn="true"/>
          </p:nvSpPr>
          <p:spPr bwMode="gray">
            <a:xfrm>
              <a:off x="723012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0" name="Rechteck 339"/>
            <p:cNvSpPr/>
            <p:nvPr userDrawn="true"/>
          </p:nvSpPr>
          <p:spPr bwMode="gray">
            <a:xfrm>
              <a:off x="665406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1" name="Rechteck 340"/>
            <p:cNvSpPr/>
            <p:nvPr userDrawn="true"/>
          </p:nvSpPr>
          <p:spPr bwMode="gray">
            <a:xfrm>
              <a:off x="607800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2" name="Rechteck 341"/>
            <p:cNvSpPr/>
            <p:nvPr userDrawn="true"/>
          </p:nvSpPr>
          <p:spPr bwMode="gray">
            <a:xfrm>
              <a:off x="550193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3" name="Rechteck 342"/>
            <p:cNvSpPr/>
            <p:nvPr userDrawn="true"/>
          </p:nvSpPr>
          <p:spPr bwMode="gray">
            <a:xfrm>
              <a:off x="492587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4" name="Rechteck 343"/>
            <p:cNvSpPr/>
            <p:nvPr userDrawn="true"/>
          </p:nvSpPr>
          <p:spPr bwMode="gray">
            <a:xfrm>
              <a:off x="434980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5" name="Rechteck 344"/>
            <p:cNvSpPr/>
            <p:nvPr userDrawn="true"/>
          </p:nvSpPr>
          <p:spPr bwMode="gray">
            <a:xfrm>
              <a:off x="377374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6" name="Rechteck 345"/>
            <p:cNvSpPr/>
            <p:nvPr userDrawn="true"/>
          </p:nvSpPr>
          <p:spPr bwMode="gray">
            <a:xfrm>
              <a:off x="319768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7" name="Rechteck 346"/>
            <p:cNvSpPr/>
            <p:nvPr userDrawn="true"/>
          </p:nvSpPr>
          <p:spPr bwMode="gray">
            <a:xfrm>
              <a:off x="262161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8" name="Rechteck 347"/>
            <p:cNvSpPr/>
            <p:nvPr userDrawn="true"/>
          </p:nvSpPr>
          <p:spPr bwMode="gray">
            <a:xfrm>
              <a:off x="204555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9" name="Rechteck 348"/>
            <p:cNvSpPr/>
            <p:nvPr userDrawn="true"/>
          </p:nvSpPr>
          <p:spPr bwMode="gray">
            <a:xfrm>
              <a:off x="146948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0" name="Rechteck 349"/>
            <p:cNvSpPr/>
            <p:nvPr userDrawn="true"/>
          </p:nvSpPr>
          <p:spPr bwMode="gray">
            <a:xfrm>
              <a:off x="89342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1" name="Rechteck 350"/>
            <p:cNvSpPr/>
            <p:nvPr userDrawn="true"/>
          </p:nvSpPr>
          <p:spPr bwMode="gray">
            <a:xfrm>
              <a:off x="31736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2" name="Rechteck 351"/>
            <p:cNvSpPr/>
            <p:nvPr userDrawn="true"/>
          </p:nvSpPr>
          <p:spPr bwMode="gray">
            <a:xfrm>
              <a:off x="1126257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3" name="Rechteck 352"/>
            <p:cNvSpPr/>
            <p:nvPr userDrawn="true"/>
          </p:nvSpPr>
          <p:spPr bwMode="gray">
            <a:xfrm>
              <a:off x="1068651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4" name="Rechteck 353"/>
            <p:cNvSpPr/>
            <p:nvPr userDrawn="true"/>
          </p:nvSpPr>
          <p:spPr bwMode="gray">
            <a:xfrm>
              <a:off x="1011044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5" name="Rechteck 354"/>
            <p:cNvSpPr/>
            <p:nvPr userDrawn="true"/>
          </p:nvSpPr>
          <p:spPr bwMode="gray">
            <a:xfrm>
              <a:off x="953438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6" name="Rechteck 355"/>
            <p:cNvSpPr/>
            <p:nvPr userDrawn="true"/>
          </p:nvSpPr>
          <p:spPr bwMode="gray">
            <a:xfrm>
              <a:off x="895832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7" name="Rechteck 356"/>
            <p:cNvSpPr/>
            <p:nvPr userDrawn="true"/>
          </p:nvSpPr>
          <p:spPr bwMode="gray">
            <a:xfrm>
              <a:off x="838225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8" name="Rechteck 357"/>
            <p:cNvSpPr/>
            <p:nvPr userDrawn="true"/>
          </p:nvSpPr>
          <p:spPr bwMode="gray">
            <a:xfrm>
              <a:off x="780619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9" name="Rechteck 358"/>
            <p:cNvSpPr/>
            <p:nvPr userDrawn="true"/>
          </p:nvSpPr>
          <p:spPr bwMode="gray">
            <a:xfrm>
              <a:off x="723012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0" name="Rechteck 359"/>
            <p:cNvSpPr/>
            <p:nvPr userDrawn="true"/>
          </p:nvSpPr>
          <p:spPr bwMode="gray">
            <a:xfrm>
              <a:off x="665406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1" name="Rechteck 360"/>
            <p:cNvSpPr/>
            <p:nvPr userDrawn="true"/>
          </p:nvSpPr>
          <p:spPr bwMode="gray">
            <a:xfrm>
              <a:off x="607800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2" name="Rechteck 361"/>
            <p:cNvSpPr/>
            <p:nvPr userDrawn="true"/>
          </p:nvSpPr>
          <p:spPr bwMode="gray">
            <a:xfrm>
              <a:off x="550193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3" name="Rechteck 362"/>
            <p:cNvSpPr/>
            <p:nvPr userDrawn="true"/>
          </p:nvSpPr>
          <p:spPr bwMode="gray">
            <a:xfrm>
              <a:off x="492587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4" name="Rechteck 363"/>
            <p:cNvSpPr/>
            <p:nvPr userDrawn="true"/>
          </p:nvSpPr>
          <p:spPr bwMode="gray">
            <a:xfrm>
              <a:off x="434980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5" name="Rechteck 364"/>
            <p:cNvSpPr/>
            <p:nvPr userDrawn="true"/>
          </p:nvSpPr>
          <p:spPr bwMode="gray">
            <a:xfrm>
              <a:off x="377374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6" name="Rechteck 365"/>
            <p:cNvSpPr/>
            <p:nvPr userDrawn="true"/>
          </p:nvSpPr>
          <p:spPr bwMode="gray">
            <a:xfrm>
              <a:off x="319768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7" name="Rechteck 366"/>
            <p:cNvSpPr/>
            <p:nvPr userDrawn="true"/>
          </p:nvSpPr>
          <p:spPr bwMode="gray">
            <a:xfrm>
              <a:off x="262161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8" name="Rechteck 367"/>
            <p:cNvSpPr/>
            <p:nvPr userDrawn="true"/>
          </p:nvSpPr>
          <p:spPr bwMode="gray">
            <a:xfrm>
              <a:off x="204555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9" name="Rechteck 368"/>
            <p:cNvSpPr/>
            <p:nvPr userDrawn="true"/>
          </p:nvSpPr>
          <p:spPr bwMode="gray">
            <a:xfrm>
              <a:off x="146948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0" name="Rechteck 369"/>
            <p:cNvSpPr/>
            <p:nvPr userDrawn="true"/>
          </p:nvSpPr>
          <p:spPr bwMode="gray">
            <a:xfrm>
              <a:off x="89342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1" name="Rechteck 370"/>
            <p:cNvSpPr/>
            <p:nvPr userDrawn="true"/>
          </p:nvSpPr>
          <p:spPr bwMode="gray">
            <a:xfrm>
              <a:off x="31736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2" name="Rechteck 371"/>
            <p:cNvSpPr/>
            <p:nvPr userDrawn="true"/>
          </p:nvSpPr>
          <p:spPr bwMode="gray">
            <a:xfrm>
              <a:off x="1126257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3" name="Rechteck 372"/>
            <p:cNvSpPr/>
            <p:nvPr userDrawn="true"/>
          </p:nvSpPr>
          <p:spPr bwMode="gray">
            <a:xfrm>
              <a:off x="1068651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4" name="Rechteck 373"/>
            <p:cNvSpPr/>
            <p:nvPr userDrawn="true"/>
          </p:nvSpPr>
          <p:spPr bwMode="gray">
            <a:xfrm>
              <a:off x="1011044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5" name="Rechteck 374"/>
            <p:cNvSpPr/>
            <p:nvPr userDrawn="true"/>
          </p:nvSpPr>
          <p:spPr bwMode="gray">
            <a:xfrm>
              <a:off x="953438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6" name="Rechteck 375"/>
            <p:cNvSpPr/>
            <p:nvPr userDrawn="true"/>
          </p:nvSpPr>
          <p:spPr bwMode="gray">
            <a:xfrm>
              <a:off x="895832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7" name="Rechteck 376"/>
            <p:cNvSpPr/>
            <p:nvPr userDrawn="true"/>
          </p:nvSpPr>
          <p:spPr bwMode="gray">
            <a:xfrm>
              <a:off x="838225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8" name="Rechteck 377"/>
            <p:cNvSpPr/>
            <p:nvPr userDrawn="true"/>
          </p:nvSpPr>
          <p:spPr bwMode="gray">
            <a:xfrm>
              <a:off x="780619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9" name="Rechteck 378"/>
            <p:cNvSpPr/>
            <p:nvPr userDrawn="true"/>
          </p:nvSpPr>
          <p:spPr bwMode="gray">
            <a:xfrm>
              <a:off x="723012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0" name="Rechteck 379"/>
            <p:cNvSpPr/>
            <p:nvPr userDrawn="true"/>
          </p:nvSpPr>
          <p:spPr bwMode="gray">
            <a:xfrm>
              <a:off x="665406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1" name="Rechteck 380"/>
            <p:cNvSpPr/>
            <p:nvPr userDrawn="true"/>
          </p:nvSpPr>
          <p:spPr bwMode="gray">
            <a:xfrm>
              <a:off x="607800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2" name="Rechteck 381"/>
            <p:cNvSpPr/>
            <p:nvPr userDrawn="true"/>
          </p:nvSpPr>
          <p:spPr bwMode="gray">
            <a:xfrm>
              <a:off x="550193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3" name="Rechteck 382"/>
            <p:cNvSpPr/>
            <p:nvPr userDrawn="true"/>
          </p:nvSpPr>
          <p:spPr bwMode="gray">
            <a:xfrm>
              <a:off x="492587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4" name="Rechteck 383"/>
            <p:cNvSpPr/>
            <p:nvPr userDrawn="true"/>
          </p:nvSpPr>
          <p:spPr bwMode="gray">
            <a:xfrm>
              <a:off x="434980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5" name="Rechteck 384"/>
            <p:cNvSpPr/>
            <p:nvPr userDrawn="true"/>
          </p:nvSpPr>
          <p:spPr bwMode="gray">
            <a:xfrm>
              <a:off x="377374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6" name="Rechteck 385"/>
            <p:cNvSpPr/>
            <p:nvPr userDrawn="true"/>
          </p:nvSpPr>
          <p:spPr bwMode="gray">
            <a:xfrm>
              <a:off x="319768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7" name="Rechteck 386"/>
            <p:cNvSpPr/>
            <p:nvPr userDrawn="true"/>
          </p:nvSpPr>
          <p:spPr bwMode="gray">
            <a:xfrm>
              <a:off x="262161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8" name="Rechteck 387"/>
            <p:cNvSpPr/>
            <p:nvPr userDrawn="true"/>
          </p:nvSpPr>
          <p:spPr bwMode="gray">
            <a:xfrm>
              <a:off x="204555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9" name="Rechteck 388"/>
            <p:cNvSpPr/>
            <p:nvPr userDrawn="true"/>
          </p:nvSpPr>
          <p:spPr bwMode="gray">
            <a:xfrm>
              <a:off x="146948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0" name="Rechteck 389"/>
            <p:cNvSpPr/>
            <p:nvPr userDrawn="true"/>
          </p:nvSpPr>
          <p:spPr bwMode="gray">
            <a:xfrm>
              <a:off x="89342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1" name="Rechteck 390"/>
            <p:cNvSpPr/>
            <p:nvPr userDrawn="true"/>
          </p:nvSpPr>
          <p:spPr bwMode="gray">
            <a:xfrm>
              <a:off x="31736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2" name="Rechteck 391"/>
            <p:cNvSpPr/>
            <p:nvPr userDrawn="true"/>
          </p:nvSpPr>
          <p:spPr bwMode="gray">
            <a:xfrm>
              <a:off x="1126257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3" name="Rechteck 392"/>
            <p:cNvSpPr/>
            <p:nvPr userDrawn="true"/>
          </p:nvSpPr>
          <p:spPr bwMode="gray">
            <a:xfrm>
              <a:off x="1068651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4" name="Rechteck 393"/>
            <p:cNvSpPr/>
            <p:nvPr userDrawn="true"/>
          </p:nvSpPr>
          <p:spPr bwMode="gray">
            <a:xfrm>
              <a:off x="1011044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5" name="Rechteck 394"/>
            <p:cNvSpPr/>
            <p:nvPr userDrawn="true"/>
          </p:nvSpPr>
          <p:spPr bwMode="gray">
            <a:xfrm>
              <a:off x="953438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6" name="Rechteck 395"/>
            <p:cNvSpPr/>
            <p:nvPr userDrawn="true"/>
          </p:nvSpPr>
          <p:spPr bwMode="gray">
            <a:xfrm>
              <a:off x="895832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7" name="Rechteck 396"/>
            <p:cNvSpPr/>
            <p:nvPr userDrawn="true"/>
          </p:nvSpPr>
          <p:spPr bwMode="gray">
            <a:xfrm>
              <a:off x="838225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8" name="Rechteck 397"/>
            <p:cNvSpPr/>
            <p:nvPr userDrawn="true"/>
          </p:nvSpPr>
          <p:spPr bwMode="gray">
            <a:xfrm>
              <a:off x="780619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9" name="Rechteck 398"/>
            <p:cNvSpPr/>
            <p:nvPr userDrawn="true"/>
          </p:nvSpPr>
          <p:spPr bwMode="gray">
            <a:xfrm>
              <a:off x="723012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0" name="Rechteck 399"/>
            <p:cNvSpPr/>
            <p:nvPr userDrawn="true"/>
          </p:nvSpPr>
          <p:spPr bwMode="gray">
            <a:xfrm>
              <a:off x="665406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1" name="Rechteck 400"/>
            <p:cNvSpPr/>
            <p:nvPr userDrawn="true"/>
          </p:nvSpPr>
          <p:spPr bwMode="gray">
            <a:xfrm>
              <a:off x="607800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2" name="Rechteck 401"/>
            <p:cNvSpPr/>
            <p:nvPr userDrawn="true"/>
          </p:nvSpPr>
          <p:spPr bwMode="gray">
            <a:xfrm>
              <a:off x="550193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3" name="Rechteck 402"/>
            <p:cNvSpPr/>
            <p:nvPr userDrawn="true"/>
          </p:nvSpPr>
          <p:spPr bwMode="gray">
            <a:xfrm>
              <a:off x="492587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4" name="Rechteck 403"/>
            <p:cNvSpPr/>
            <p:nvPr userDrawn="true"/>
          </p:nvSpPr>
          <p:spPr bwMode="gray">
            <a:xfrm>
              <a:off x="434980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5" name="Rechteck 404"/>
            <p:cNvSpPr/>
            <p:nvPr userDrawn="true"/>
          </p:nvSpPr>
          <p:spPr bwMode="gray">
            <a:xfrm>
              <a:off x="377374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6" name="Rechteck 405"/>
            <p:cNvSpPr/>
            <p:nvPr userDrawn="true"/>
          </p:nvSpPr>
          <p:spPr bwMode="gray">
            <a:xfrm>
              <a:off x="319768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7" name="Rechteck 406"/>
            <p:cNvSpPr/>
            <p:nvPr userDrawn="true"/>
          </p:nvSpPr>
          <p:spPr bwMode="gray">
            <a:xfrm>
              <a:off x="262161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8" name="Rechteck 407"/>
            <p:cNvSpPr/>
            <p:nvPr userDrawn="true"/>
          </p:nvSpPr>
          <p:spPr bwMode="gray">
            <a:xfrm>
              <a:off x="204555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9" name="Rechteck 408"/>
            <p:cNvSpPr/>
            <p:nvPr userDrawn="true"/>
          </p:nvSpPr>
          <p:spPr bwMode="gray">
            <a:xfrm>
              <a:off x="146948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0" name="Rechteck 409"/>
            <p:cNvSpPr/>
            <p:nvPr userDrawn="true"/>
          </p:nvSpPr>
          <p:spPr bwMode="gray">
            <a:xfrm>
              <a:off x="89342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1" name="Rechteck 410"/>
            <p:cNvSpPr/>
            <p:nvPr userDrawn="true"/>
          </p:nvSpPr>
          <p:spPr bwMode="gray">
            <a:xfrm>
              <a:off x="31736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2" name="Rechteck 411"/>
            <p:cNvSpPr/>
            <p:nvPr userDrawn="true"/>
          </p:nvSpPr>
          <p:spPr bwMode="gray">
            <a:xfrm>
              <a:off x="1126257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3" name="Rechteck 412"/>
            <p:cNvSpPr/>
            <p:nvPr userDrawn="true"/>
          </p:nvSpPr>
          <p:spPr bwMode="gray">
            <a:xfrm>
              <a:off x="1068651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4" name="Rechteck 413"/>
            <p:cNvSpPr/>
            <p:nvPr userDrawn="true"/>
          </p:nvSpPr>
          <p:spPr bwMode="gray">
            <a:xfrm>
              <a:off x="1011044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5" name="Rechteck 414"/>
            <p:cNvSpPr/>
            <p:nvPr userDrawn="true"/>
          </p:nvSpPr>
          <p:spPr bwMode="gray">
            <a:xfrm>
              <a:off x="953438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6" name="Rechteck 415"/>
            <p:cNvSpPr/>
            <p:nvPr userDrawn="true"/>
          </p:nvSpPr>
          <p:spPr bwMode="gray">
            <a:xfrm>
              <a:off x="895832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7" name="Rechteck 416"/>
            <p:cNvSpPr/>
            <p:nvPr userDrawn="true"/>
          </p:nvSpPr>
          <p:spPr bwMode="gray">
            <a:xfrm>
              <a:off x="838225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8" name="Rechteck 417"/>
            <p:cNvSpPr/>
            <p:nvPr userDrawn="true"/>
          </p:nvSpPr>
          <p:spPr bwMode="gray">
            <a:xfrm>
              <a:off x="780619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9" name="Rechteck 418"/>
            <p:cNvSpPr/>
            <p:nvPr userDrawn="true"/>
          </p:nvSpPr>
          <p:spPr bwMode="gray">
            <a:xfrm>
              <a:off x="723012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0" name="Rechteck 419"/>
            <p:cNvSpPr/>
            <p:nvPr userDrawn="true"/>
          </p:nvSpPr>
          <p:spPr bwMode="gray">
            <a:xfrm>
              <a:off x="665406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1" name="Rechteck 420"/>
            <p:cNvSpPr/>
            <p:nvPr userDrawn="true"/>
          </p:nvSpPr>
          <p:spPr bwMode="gray">
            <a:xfrm>
              <a:off x="607800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2" name="Rechteck 421"/>
            <p:cNvSpPr/>
            <p:nvPr userDrawn="true"/>
          </p:nvSpPr>
          <p:spPr bwMode="gray">
            <a:xfrm>
              <a:off x="550193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3" name="Rechteck 422"/>
            <p:cNvSpPr/>
            <p:nvPr userDrawn="true"/>
          </p:nvSpPr>
          <p:spPr bwMode="gray">
            <a:xfrm>
              <a:off x="492587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4" name="Rechteck 423"/>
            <p:cNvSpPr/>
            <p:nvPr userDrawn="true"/>
          </p:nvSpPr>
          <p:spPr bwMode="gray">
            <a:xfrm>
              <a:off x="434980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5" name="Rechteck 424"/>
            <p:cNvSpPr/>
            <p:nvPr userDrawn="true"/>
          </p:nvSpPr>
          <p:spPr bwMode="gray">
            <a:xfrm>
              <a:off x="377374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6" name="Rechteck 425"/>
            <p:cNvSpPr/>
            <p:nvPr userDrawn="true"/>
          </p:nvSpPr>
          <p:spPr bwMode="gray">
            <a:xfrm>
              <a:off x="319768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7" name="Rechteck 426"/>
            <p:cNvSpPr/>
            <p:nvPr userDrawn="true"/>
          </p:nvSpPr>
          <p:spPr bwMode="gray">
            <a:xfrm>
              <a:off x="262161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8" name="Rechteck 427"/>
            <p:cNvSpPr/>
            <p:nvPr userDrawn="true"/>
          </p:nvSpPr>
          <p:spPr bwMode="gray">
            <a:xfrm>
              <a:off x="204555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9" name="Rechteck 428"/>
            <p:cNvSpPr/>
            <p:nvPr userDrawn="true"/>
          </p:nvSpPr>
          <p:spPr bwMode="gray">
            <a:xfrm>
              <a:off x="146948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0" name="Rechteck 429"/>
            <p:cNvSpPr/>
            <p:nvPr userDrawn="true"/>
          </p:nvSpPr>
          <p:spPr bwMode="gray">
            <a:xfrm>
              <a:off x="89342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1" name="Rechteck 430"/>
            <p:cNvSpPr/>
            <p:nvPr userDrawn="true"/>
          </p:nvSpPr>
          <p:spPr bwMode="gray">
            <a:xfrm>
              <a:off x="31736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2" name="Rechteck 431"/>
            <p:cNvSpPr/>
            <p:nvPr userDrawn="true"/>
          </p:nvSpPr>
          <p:spPr bwMode="gray">
            <a:xfrm>
              <a:off x="1126257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3" name="Rechteck 432"/>
            <p:cNvSpPr/>
            <p:nvPr userDrawn="true"/>
          </p:nvSpPr>
          <p:spPr bwMode="gray">
            <a:xfrm>
              <a:off x="1068651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4" name="Rechteck 433"/>
            <p:cNvSpPr/>
            <p:nvPr userDrawn="true"/>
          </p:nvSpPr>
          <p:spPr bwMode="gray">
            <a:xfrm>
              <a:off x="1011044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5" name="Rechteck 434"/>
            <p:cNvSpPr/>
            <p:nvPr userDrawn="true"/>
          </p:nvSpPr>
          <p:spPr bwMode="gray">
            <a:xfrm>
              <a:off x="953438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6" name="Rechteck 435"/>
            <p:cNvSpPr/>
            <p:nvPr userDrawn="true"/>
          </p:nvSpPr>
          <p:spPr bwMode="gray">
            <a:xfrm>
              <a:off x="895832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7" name="Rechteck 436"/>
            <p:cNvSpPr/>
            <p:nvPr userDrawn="true"/>
          </p:nvSpPr>
          <p:spPr bwMode="gray">
            <a:xfrm>
              <a:off x="838225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8" name="Rechteck 437"/>
            <p:cNvSpPr/>
            <p:nvPr userDrawn="true"/>
          </p:nvSpPr>
          <p:spPr bwMode="gray">
            <a:xfrm>
              <a:off x="780619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9" name="Rechteck 438"/>
            <p:cNvSpPr/>
            <p:nvPr userDrawn="true"/>
          </p:nvSpPr>
          <p:spPr bwMode="gray">
            <a:xfrm>
              <a:off x="723012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0" name="Rechteck 439"/>
            <p:cNvSpPr/>
            <p:nvPr userDrawn="true"/>
          </p:nvSpPr>
          <p:spPr bwMode="gray">
            <a:xfrm>
              <a:off x="665406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1" name="Rechteck 440"/>
            <p:cNvSpPr/>
            <p:nvPr userDrawn="true"/>
          </p:nvSpPr>
          <p:spPr bwMode="gray">
            <a:xfrm>
              <a:off x="607800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2" name="Rechteck 441"/>
            <p:cNvSpPr/>
            <p:nvPr userDrawn="true"/>
          </p:nvSpPr>
          <p:spPr bwMode="gray">
            <a:xfrm>
              <a:off x="550193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3" name="Rechteck 442"/>
            <p:cNvSpPr/>
            <p:nvPr userDrawn="true"/>
          </p:nvSpPr>
          <p:spPr bwMode="gray">
            <a:xfrm>
              <a:off x="492587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4" name="Rechteck 443"/>
            <p:cNvSpPr/>
            <p:nvPr userDrawn="true"/>
          </p:nvSpPr>
          <p:spPr bwMode="gray">
            <a:xfrm>
              <a:off x="434980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5" name="Rechteck 444"/>
            <p:cNvSpPr/>
            <p:nvPr userDrawn="true"/>
          </p:nvSpPr>
          <p:spPr bwMode="gray">
            <a:xfrm>
              <a:off x="377374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6" name="Rechteck 445"/>
            <p:cNvSpPr/>
            <p:nvPr userDrawn="true"/>
          </p:nvSpPr>
          <p:spPr bwMode="gray">
            <a:xfrm>
              <a:off x="319768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7" name="Rechteck 446"/>
            <p:cNvSpPr/>
            <p:nvPr userDrawn="true"/>
          </p:nvSpPr>
          <p:spPr bwMode="gray">
            <a:xfrm>
              <a:off x="262161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8" name="Rechteck 447"/>
            <p:cNvSpPr/>
            <p:nvPr userDrawn="true"/>
          </p:nvSpPr>
          <p:spPr bwMode="gray">
            <a:xfrm>
              <a:off x="204555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9" name="Rechteck 448"/>
            <p:cNvSpPr/>
            <p:nvPr userDrawn="true"/>
          </p:nvSpPr>
          <p:spPr bwMode="gray">
            <a:xfrm>
              <a:off x="146948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0" name="Rechteck 449"/>
            <p:cNvSpPr/>
            <p:nvPr userDrawn="true"/>
          </p:nvSpPr>
          <p:spPr bwMode="gray">
            <a:xfrm>
              <a:off x="89342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1" name="Rechteck 450"/>
            <p:cNvSpPr/>
            <p:nvPr userDrawn="true"/>
          </p:nvSpPr>
          <p:spPr bwMode="gray">
            <a:xfrm>
              <a:off x="31736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2" name="Rechteck 451"/>
            <p:cNvSpPr/>
            <p:nvPr userDrawn="true"/>
          </p:nvSpPr>
          <p:spPr bwMode="gray">
            <a:xfrm>
              <a:off x="1183864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3" name="Rechteck 452"/>
            <p:cNvSpPr/>
            <p:nvPr userDrawn="true"/>
          </p:nvSpPr>
          <p:spPr bwMode="gray">
            <a:xfrm>
              <a:off x="1183864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4" name="Rechteck 453"/>
            <p:cNvSpPr/>
            <p:nvPr userDrawn="true"/>
          </p:nvSpPr>
          <p:spPr bwMode="gray">
            <a:xfrm>
              <a:off x="1183864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5" name="Rechteck 454"/>
            <p:cNvSpPr/>
            <p:nvPr userDrawn="true"/>
          </p:nvSpPr>
          <p:spPr bwMode="gray">
            <a:xfrm>
              <a:off x="1183864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6" name="Rechteck 455"/>
            <p:cNvSpPr/>
            <p:nvPr userDrawn="true"/>
          </p:nvSpPr>
          <p:spPr bwMode="gray">
            <a:xfrm>
              <a:off x="1183864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7" name="Rechteck 456"/>
            <p:cNvSpPr/>
            <p:nvPr userDrawn="true"/>
          </p:nvSpPr>
          <p:spPr bwMode="gray">
            <a:xfrm>
              <a:off x="1183864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8" name="Rechteck 457"/>
            <p:cNvSpPr/>
            <p:nvPr userDrawn="true"/>
          </p:nvSpPr>
          <p:spPr bwMode="gray">
            <a:xfrm>
              <a:off x="1183864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9" name="Rechteck 458"/>
            <p:cNvSpPr/>
            <p:nvPr userDrawn="true"/>
          </p:nvSpPr>
          <p:spPr bwMode="gray">
            <a:xfrm>
              <a:off x="1183864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60" name="Rechteck 459"/>
            <p:cNvSpPr/>
            <p:nvPr userDrawn="true"/>
          </p:nvSpPr>
          <p:spPr bwMode="gray">
            <a:xfrm>
              <a:off x="1183864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</p:grpSp>
      <p:cxnSp>
        <p:nvCxnSpPr>
          <p:cNvPr id="254" name="Line"/>
          <p:cNvCxnSpPr/>
          <p:nvPr userDrawn="true"/>
        </p:nvCxnSpPr>
        <p:spPr bwMode="gray">
          <a:xfrm>
            <a:off x="911424" y="908720"/>
            <a:ext cx="230425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5" name="Title"/>
          <p:cNvSpPr>
            <a:spLocks noGrp="true"/>
          </p:cNvSpPr>
          <p:nvPr userDrawn="true">
            <p:ph type="ctrTitle" hasCustomPrompt="true"/>
          </p:nvPr>
        </p:nvSpPr>
        <p:spPr bwMode="gray">
          <a:xfrm>
            <a:off x="695400" y="1355786"/>
            <a:ext cx="2808312" cy="14400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anchor="b" lIns="216000" tIns="0" rIns="216000" bIns="396000">
            <a:noAutofit/>
          </a:bodyPr>
          <a:lstStyle>
            <a:lvl1pPr algn="l">
              <a:lnSpc>
                <a:spcPct val="90000"/>
              </a:lnSpc>
              <a:defRPr sz="3000" baseline="0"/>
            </a:lvl1pPr>
          </a:lstStyle>
          <a:p>
            <a:r>
              <a:rPr dirty="false" lang="en-GB"/>
              <a:t>[Thank You]</a:t>
            </a:r>
          </a:p>
        </p:txBody>
      </p:sp>
      <p:sp>
        <p:nvSpPr>
          <p:cNvPr id="271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695400" y="5877304"/>
            <a:ext cx="2808312" cy="2880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anchor="b" lIns="216000" tIns="0" rIns="216000" bIns="3600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pPr lvl="0"/>
            <a:r>
              <a:rPr dirty="false" lang="en-GB"/>
              <a:t>gfk.com</a:t>
            </a:r>
          </a:p>
        </p:txBody>
      </p:sp>
      <p:pic>
        <p:nvPicPr>
          <p:cNvPr id="2" name="Picture 1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>
          <a:xfrm>
            <a:off x="10130399" y="334800"/>
            <a:ext cx="1364400" cy="57932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 showMasterSp="0">
  <p:cSld name="End slide |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/>
          <p:cNvGrpSpPr/>
          <p:nvPr userDrawn="true"/>
        </p:nvGrpSpPr>
        <p:grpSpPr>
          <a:xfrm>
            <a:off x="317360" y="1484784"/>
            <a:ext cx="11539280" cy="4626512"/>
            <a:chOff x="317360" y="1484784"/>
            <a:chExt cx="11539280" cy="4626512"/>
          </a:xfrm>
          <a:solidFill>
            <a:schemeClr val="tx1"/>
          </a:solidFill>
        </p:grpSpPr>
        <p:sp>
          <p:nvSpPr>
            <p:cNvPr id="4" name="Rechteck 3"/>
            <p:cNvSpPr/>
            <p:nvPr userDrawn="true"/>
          </p:nvSpPr>
          <p:spPr bwMode="gray">
            <a:xfrm>
              <a:off x="11262576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5" name="Rechteck 4"/>
            <p:cNvSpPr/>
            <p:nvPr userDrawn="true"/>
          </p:nvSpPr>
          <p:spPr bwMode="gray">
            <a:xfrm>
              <a:off x="10686512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6" name="Rechteck 5"/>
            <p:cNvSpPr/>
            <p:nvPr userDrawn="true"/>
          </p:nvSpPr>
          <p:spPr bwMode="gray">
            <a:xfrm>
              <a:off x="10110448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7" name="Rechteck 6"/>
            <p:cNvSpPr/>
            <p:nvPr userDrawn="true"/>
          </p:nvSpPr>
          <p:spPr bwMode="gray">
            <a:xfrm>
              <a:off x="9534384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8" name="Rechteck 7"/>
            <p:cNvSpPr/>
            <p:nvPr userDrawn="true"/>
          </p:nvSpPr>
          <p:spPr bwMode="gray">
            <a:xfrm>
              <a:off x="8958320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9" name="Rechteck 8"/>
            <p:cNvSpPr/>
            <p:nvPr userDrawn="true"/>
          </p:nvSpPr>
          <p:spPr bwMode="gray">
            <a:xfrm>
              <a:off x="8382256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9" name="Rechteck 28"/>
            <p:cNvSpPr/>
            <p:nvPr userDrawn="true"/>
          </p:nvSpPr>
          <p:spPr bwMode="gray">
            <a:xfrm>
              <a:off x="7806192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0" name="Rechteck 29"/>
            <p:cNvSpPr/>
            <p:nvPr userDrawn="true"/>
          </p:nvSpPr>
          <p:spPr bwMode="gray">
            <a:xfrm>
              <a:off x="7230128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2" name="Rechteck 31"/>
            <p:cNvSpPr/>
            <p:nvPr userDrawn="true"/>
          </p:nvSpPr>
          <p:spPr bwMode="gray">
            <a:xfrm>
              <a:off x="6654064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56" name="Rechteck 255"/>
            <p:cNvSpPr/>
            <p:nvPr userDrawn="true"/>
          </p:nvSpPr>
          <p:spPr bwMode="gray">
            <a:xfrm>
              <a:off x="6078000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57" name="Rechteck 256"/>
            <p:cNvSpPr/>
            <p:nvPr userDrawn="true"/>
          </p:nvSpPr>
          <p:spPr bwMode="gray">
            <a:xfrm>
              <a:off x="5501936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58" name="Rechteck 257"/>
            <p:cNvSpPr/>
            <p:nvPr userDrawn="true"/>
          </p:nvSpPr>
          <p:spPr bwMode="gray">
            <a:xfrm>
              <a:off x="4925872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59" name="Rechteck 258"/>
            <p:cNvSpPr/>
            <p:nvPr userDrawn="true"/>
          </p:nvSpPr>
          <p:spPr bwMode="gray">
            <a:xfrm>
              <a:off x="4349808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60" name="Rechteck 259"/>
            <p:cNvSpPr/>
            <p:nvPr userDrawn="true"/>
          </p:nvSpPr>
          <p:spPr bwMode="gray">
            <a:xfrm>
              <a:off x="3773744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61" name="Rechteck 260"/>
            <p:cNvSpPr/>
            <p:nvPr userDrawn="true"/>
          </p:nvSpPr>
          <p:spPr bwMode="gray">
            <a:xfrm>
              <a:off x="3197680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62" name="Rechteck 261"/>
            <p:cNvSpPr/>
            <p:nvPr userDrawn="true"/>
          </p:nvSpPr>
          <p:spPr bwMode="gray">
            <a:xfrm>
              <a:off x="2621616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63" name="Rechteck 262"/>
            <p:cNvSpPr/>
            <p:nvPr userDrawn="true"/>
          </p:nvSpPr>
          <p:spPr bwMode="gray">
            <a:xfrm>
              <a:off x="2045552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64" name="Rechteck 263"/>
            <p:cNvSpPr/>
            <p:nvPr userDrawn="true"/>
          </p:nvSpPr>
          <p:spPr bwMode="gray">
            <a:xfrm>
              <a:off x="1469488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65" name="Rechteck 264"/>
            <p:cNvSpPr/>
            <p:nvPr userDrawn="true"/>
          </p:nvSpPr>
          <p:spPr bwMode="gray">
            <a:xfrm>
              <a:off x="893424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66" name="Rechteck 265"/>
            <p:cNvSpPr/>
            <p:nvPr userDrawn="true"/>
          </p:nvSpPr>
          <p:spPr bwMode="gray">
            <a:xfrm>
              <a:off x="317360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67" name="Rechteck 266"/>
            <p:cNvSpPr/>
            <p:nvPr userDrawn="true"/>
          </p:nvSpPr>
          <p:spPr bwMode="gray">
            <a:xfrm>
              <a:off x="11262576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68" name="Rechteck 267"/>
            <p:cNvSpPr/>
            <p:nvPr userDrawn="true"/>
          </p:nvSpPr>
          <p:spPr bwMode="gray">
            <a:xfrm>
              <a:off x="10686512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69" name="Rechteck 268"/>
            <p:cNvSpPr/>
            <p:nvPr userDrawn="true"/>
          </p:nvSpPr>
          <p:spPr bwMode="gray">
            <a:xfrm>
              <a:off x="10110448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70" name="Rechteck 269"/>
            <p:cNvSpPr/>
            <p:nvPr userDrawn="true"/>
          </p:nvSpPr>
          <p:spPr bwMode="gray">
            <a:xfrm>
              <a:off x="9534384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72" name="Rechteck 271"/>
            <p:cNvSpPr/>
            <p:nvPr userDrawn="true"/>
          </p:nvSpPr>
          <p:spPr bwMode="gray">
            <a:xfrm>
              <a:off x="8958320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73" name="Rechteck 272"/>
            <p:cNvSpPr/>
            <p:nvPr userDrawn="true"/>
          </p:nvSpPr>
          <p:spPr bwMode="gray">
            <a:xfrm>
              <a:off x="8382256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74" name="Rechteck 273"/>
            <p:cNvSpPr/>
            <p:nvPr userDrawn="true"/>
          </p:nvSpPr>
          <p:spPr bwMode="gray">
            <a:xfrm>
              <a:off x="7806192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75" name="Rechteck 274"/>
            <p:cNvSpPr/>
            <p:nvPr userDrawn="true"/>
          </p:nvSpPr>
          <p:spPr bwMode="gray">
            <a:xfrm>
              <a:off x="7230128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76" name="Rechteck 275"/>
            <p:cNvSpPr/>
            <p:nvPr userDrawn="true"/>
          </p:nvSpPr>
          <p:spPr bwMode="gray">
            <a:xfrm>
              <a:off x="6654064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77" name="Rechteck 276"/>
            <p:cNvSpPr/>
            <p:nvPr userDrawn="true"/>
          </p:nvSpPr>
          <p:spPr bwMode="gray">
            <a:xfrm>
              <a:off x="6078000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78" name="Rechteck 277"/>
            <p:cNvSpPr/>
            <p:nvPr userDrawn="true"/>
          </p:nvSpPr>
          <p:spPr bwMode="gray">
            <a:xfrm>
              <a:off x="5501936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79" name="Rechteck 278"/>
            <p:cNvSpPr/>
            <p:nvPr userDrawn="true"/>
          </p:nvSpPr>
          <p:spPr bwMode="gray">
            <a:xfrm>
              <a:off x="4925872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80" name="Rechteck 279"/>
            <p:cNvSpPr/>
            <p:nvPr userDrawn="true"/>
          </p:nvSpPr>
          <p:spPr bwMode="gray">
            <a:xfrm>
              <a:off x="4349808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81" name="Rechteck 280"/>
            <p:cNvSpPr/>
            <p:nvPr userDrawn="true"/>
          </p:nvSpPr>
          <p:spPr bwMode="gray">
            <a:xfrm>
              <a:off x="3773744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82" name="Rechteck 281"/>
            <p:cNvSpPr/>
            <p:nvPr userDrawn="true"/>
          </p:nvSpPr>
          <p:spPr bwMode="gray">
            <a:xfrm>
              <a:off x="3197680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83" name="Rechteck 282"/>
            <p:cNvSpPr/>
            <p:nvPr userDrawn="true"/>
          </p:nvSpPr>
          <p:spPr bwMode="gray">
            <a:xfrm>
              <a:off x="2621616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84" name="Rechteck 283"/>
            <p:cNvSpPr/>
            <p:nvPr userDrawn="true"/>
          </p:nvSpPr>
          <p:spPr bwMode="gray">
            <a:xfrm>
              <a:off x="2045552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85" name="Rechteck 284"/>
            <p:cNvSpPr/>
            <p:nvPr userDrawn="true"/>
          </p:nvSpPr>
          <p:spPr bwMode="gray">
            <a:xfrm>
              <a:off x="1469488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86" name="Rechteck 285"/>
            <p:cNvSpPr/>
            <p:nvPr userDrawn="true"/>
          </p:nvSpPr>
          <p:spPr bwMode="gray">
            <a:xfrm>
              <a:off x="893424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87" name="Rechteck 286"/>
            <p:cNvSpPr/>
            <p:nvPr userDrawn="true"/>
          </p:nvSpPr>
          <p:spPr bwMode="gray">
            <a:xfrm>
              <a:off x="317360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88" name="Rechteck 287"/>
            <p:cNvSpPr/>
            <p:nvPr userDrawn="true"/>
          </p:nvSpPr>
          <p:spPr bwMode="gray">
            <a:xfrm>
              <a:off x="11262576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89" name="Rechteck 288"/>
            <p:cNvSpPr/>
            <p:nvPr userDrawn="true"/>
          </p:nvSpPr>
          <p:spPr bwMode="gray">
            <a:xfrm>
              <a:off x="10686512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90" name="Rechteck 289"/>
            <p:cNvSpPr/>
            <p:nvPr userDrawn="true"/>
          </p:nvSpPr>
          <p:spPr bwMode="gray">
            <a:xfrm>
              <a:off x="10110448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91" name="Rechteck 290"/>
            <p:cNvSpPr/>
            <p:nvPr userDrawn="true"/>
          </p:nvSpPr>
          <p:spPr bwMode="gray">
            <a:xfrm>
              <a:off x="9534384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92" name="Rechteck 291"/>
            <p:cNvSpPr/>
            <p:nvPr userDrawn="true"/>
          </p:nvSpPr>
          <p:spPr bwMode="gray">
            <a:xfrm>
              <a:off x="8958320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93" name="Rechteck 292"/>
            <p:cNvSpPr/>
            <p:nvPr userDrawn="true"/>
          </p:nvSpPr>
          <p:spPr bwMode="gray">
            <a:xfrm>
              <a:off x="8382256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94" name="Rechteck 293"/>
            <p:cNvSpPr/>
            <p:nvPr userDrawn="true"/>
          </p:nvSpPr>
          <p:spPr bwMode="gray">
            <a:xfrm>
              <a:off x="7806192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95" name="Rechteck 294"/>
            <p:cNvSpPr/>
            <p:nvPr userDrawn="true"/>
          </p:nvSpPr>
          <p:spPr bwMode="gray">
            <a:xfrm>
              <a:off x="7230128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96" name="Rechteck 295"/>
            <p:cNvSpPr/>
            <p:nvPr userDrawn="true"/>
          </p:nvSpPr>
          <p:spPr bwMode="gray">
            <a:xfrm>
              <a:off x="6654064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97" name="Rechteck 296"/>
            <p:cNvSpPr/>
            <p:nvPr userDrawn="true"/>
          </p:nvSpPr>
          <p:spPr bwMode="gray">
            <a:xfrm>
              <a:off x="6078000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98" name="Rechteck 297"/>
            <p:cNvSpPr/>
            <p:nvPr userDrawn="true"/>
          </p:nvSpPr>
          <p:spPr bwMode="gray">
            <a:xfrm>
              <a:off x="5501936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299" name="Rechteck 298"/>
            <p:cNvSpPr/>
            <p:nvPr userDrawn="true"/>
          </p:nvSpPr>
          <p:spPr bwMode="gray">
            <a:xfrm>
              <a:off x="4925872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00" name="Rechteck 299"/>
            <p:cNvSpPr/>
            <p:nvPr userDrawn="true"/>
          </p:nvSpPr>
          <p:spPr bwMode="gray">
            <a:xfrm>
              <a:off x="4349808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01" name="Rechteck 300"/>
            <p:cNvSpPr/>
            <p:nvPr userDrawn="true"/>
          </p:nvSpPr>
          <p:spPr bwMode="gray">
            <a:xfrm>
              <a:off x="3773744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02" name="Rechteck 301"/>
            <p:cNvSpPr/>
            <p:nvPr userDrawn="true"/>
          </p:nvSpPr>
          <p:spPr bwMode="gray">
            <a:xfrm>
              <a:off x="3197680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03" name="Rechteck 302"/>
            <p:cNvSpPr/>
            <p:nvPr userDrawn="true"/>
          </p:nvSpPr>
          <p:spPr bwMode="gray">
            <a:xfrm>
              <a:off x="2621616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28" name="Rechteck 327"/>
            <p:cNvSpPr/>
            <p:nvPr userDrawn="true"/>
          </p:nvSpPr>
          <p:spPr bwMode="gray">
            <a:xfrm>
              <a:off x="2045552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29" name="Rechteck 328"/>
            <p:cNvSpPr/>
            <p:nvPr userDrawn="true"/>
          </p:nvSpPr>
          <p:spPr bwMode="gray">
            <a:xfrm>
              <a:off x="1469488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30" name="Rechteck 329"/>
            <p:cNvSpPr/>
            <p:nvPr userDrawn="true"/>
          </p:nvSpPr>
          <p:spPr bwMode="gray">
            <a:xfrm>
              <a:off x="893424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31" name="Rechteck 330"/>
            <p:cNvSpPr/>
            <p:nvPr userDrawn="true"/>
          </p:nvSpPr>
          <p:spPr bwMode="gray">
            <a:xfrm>
              <a:off x="317360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32" name="Rechteck 331"/>
            <p:cNvSpPr/>
            <p:nvPr userDrawn="true"/>
          </p:nvSpPr>
          <p:spPr bwMode="gray">
            <a:xfrm>
              <a:off x="11262576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33" name="Rechteck 332"/>
            <p:cNvSpPr/>
            <p:nvPr userDrawn="true"/>
          </p:nvSpPr>
          <p:spPr bwMode="gray">
            <a:xfrm>
              <a:off x="10686512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34" name="Rechteck 333"/>
            <p:cNvSpPr/>
            <p:nvPr userDrawn="true"/>
          </p:nvSpPr>
          <p:spPr bwMode="gray">
            <a:xfrm>
              <a:off x="10110448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35" name="Rechteck 334"/>
            <p:cNvSpPr/>
            <p:nvPr userDrawn="true"/>
          </p:nvSpPr>
          <p:spPr bwMode="gray">
            <a:xfrm>
              <a:off x="9534384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36" name="Rechteck 335"/>
            <p:cNvSpPr/>
            <p:nvPr userDrawn="true"/>
          </p:nvSpPr>
          <p:spPr bwMode="gray">
            <a:xfrm>
              <a:off x="8958320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37" name="Rechteck 336"/>
            <p:cNvSpPr/>
            <p:nvPr userDrawn="true"/>
          </p:nvSpPr>
          <p:spPr bwMode="gray">
            <a:xfrm>
              <a:off x="8382256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38" name="Rechteck 337"/>
            <p:cNvSpPr/>
            <p:nvPr userDrawn="true"/>
          </p:nvSpPr>
          <p:spPr bwMode="gray">
            <a:xfrm>
              <a:off x="7806192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39" name="Rechteck 338"/>
            <p:cNvSpPr/>
            <p:nvPr userDrawn="true"/>
          </p:nvSpPr>
          <p:spPr bwMode="gray">
            <a:xfrm>
              <a:off x="7230128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40" name="Rechteck 339"/>
            <p:cNvSpPr/>
            <p:nvPr userDrawn="true"/>
          </p:nvSpPr>
          <p:spPr bwMode="gray">
            <a:xfrm>
              <a:off x="6654064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41" name="Rechteck 340"/>
            <p:cNvSpPr/>
            <p:nvPr userDrawn="true"/>
          </p:nvSpPr>
          <p:spPr bwMode="gray">
            <a:xfrm>
              <a:off x="6078000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42" name="Rechteck 341"/>
            <p:cNvSpPr/>
            <p:nvPr userDrawn="true"/>
          </p:nvSpPr>
          <p:spPr bwMode="gray">
            <a:xfrm>
              <a:off x="5501936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43" name="Rechteck 342"/>
            <p:cNvSpPr/>
            <p:nvPr userDrawn="true"/>
          </p:nvSpPr>
          <p:spPr bwMode="gray">
            <a:xfrm>
              <a:off x="4925872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44" name="Rechteck 343"/>
            <p:cNvSpPr/>
            <p:nvPr userDrawn="true"/>
          </p:nvSpPr>
          <p:spPr bwMode="gray">
            <a:xfrm>
              <a:off x="4349808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45" name="Rechteck 344"/>
            <p:cNvSpPr/>
            <p:nvPr userDrawn="true"/>
          </p:nvSpPr>
          <p:spPr bwMode="gray">
            <a:xfrm>
              <a:off x="3773744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46" name="Rechteck 345"/>
            <p:cNvSpPr/>
            <p:nvPr userDrawn="true"/>
          </p:nvSpPr>
          <p:spPr bwMode="gray">
            <a:xfrm>
              <a:off x="3197680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47" name="Rechteck 346"/>
            <p:cNvSpPr/>
            <p:nvPr userDrawn="true"/>
          </p:nvSpPr>
          <p:spPr bwMode="gray">
            <a:xfrm>
              <a:off x="2621616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48" name="Rechteck 347"/>
            <p:cNvSpPr/>
            <p:nvPr userDrawn="true"/>
          </p:nvSpPr>
          <p:spPr bwMode="gray">
            <a:xfrm>
              <a:off x="2045552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49" name="Rechteck 348"/>
            <p:cNvSpPr/>
            <p:nvPr userDrawn="true"/>
          </p:nvSpPr>
          <p:spPr bwMode="gray">
            <a:xfrm>
              <a:off x="1469488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50" name="Rechteck 349"/>
            <p:cNvSpPr/>
            <p:nvPr userDrawn="true"/>
          </p:nvSpPr>
          <p:spPr bwMode="gray">
            <a:xfrm>
              <a:off x="893424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51" name="Rechteck 350"/>
            <p:cNvSpPr/>
            <p:nvPr userDrawn="true"/>
          </p:nvSpPr>
          <p:spPr bwMode="gray">
            <a:xfrm>
              <a:off x="317360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52" name="Rechteck 351"/>
            <p:cNvSpPr/>
            <p:nvPr userDrawn="true"/>
          </p:nvSpPr>
          <p:spPr bwMode="gray">
            <a:xfrm>
              <a:off x="11262576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53" name="Rechteck 352"/>
            <p:cNvSpPr/>
            <p:nvPr userDrawn="true"/>
          </p:nvSpPr>
          <p:spPr bwMode="gray">
            <a:xfrm>
              <a:off x="10686512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54" name="Rechteck 353"/>
            <p:cNvSpPr/>
            <p:nvPr userDrawn="true"/>
          </p:nvSpPr>
          <p:spPr bwMode="gray">
            <a:xfrm>
              <a:off x="10110448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55" name="Rechteck 354"/>
            <p:cNvSpPr/>
            <p:nvPr userDrawn="true"/>
          </p:nvSpPr>
          <p:spPr bwMode="gray">
            <a:xfrm>
              <a:off x="9534384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56" name="Rechteck 355"/>
            <p:cNvSpPr/>
            <p:nvPr userDrawn="true"/>
          </p:nvSpPr>
          <p:spPr bwMode="gray">
            <a:xfrm>
              <a:off x="8958320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57" name="Rechteck 356"/>
            <p:cNvSpPr/>
            <p:nvPr userDrawn="true"/>
          </p:nvSpPr>
          <p:spPr bwMode="gray">
            <a:xfrm>
              <a:off x="8382256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58" name="Rechteck 357"/>
            <p:cNvSpPr/>
            <p:nvPr userDrawn="true"/>
          </p:nvSpPr>
          <p:spPr bwMode="gray">
            <a:xfrm>
              <a:off x="7806192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59" name="Rechteck 358"/>
            <p:cNvSpPr/>
            <p:nvPr userDrawn="true"/>
          </p:nvSpPr>
          <p:spPr bwMode="gray">
            <a:xfrm>
              <a:off x="7230128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60" name="Rechteck 359"/>
            <p:cNvSpPr/>
            <p:nvPr userDrawn="true"/>
          </p:nvSpPr>
          <p:spPr bwMode="gray">
            <a:xfrm>
              <a:off x="6654064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61" name="Rechteck 360"/>
            <p:cNvSpPr/>
            <p:nvPr userDrawn="true"/>
          </p:nvSpPr>
          <p:spPr bwMode="gray">
            <a:xfrm>
              <a:off x="6078000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62" name="Rechteck 361"/>
            <p:cNvSpPr/>
            <p:nvPr userDrawn="true"/>
          </p:nvSpPr>
          <p:spPr bwMode="gray">
            <a:xfrm>
              <a:off x="5501936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63" name="Rechteck 362"/>
            <p:cNvSpPr/>
            <p:nvPr userDrawn="true"/>
          </p:nvSpPr>
          <p:spPr bwMode="gray">
            <a:xfrm>
              <a:off x="4925872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64" name="Rechteck 363"/>
            <p:cNvSpPr/>
            <p:nvPr userDrawn="true"/>
          </p:nvSpPr>
          <p:spPr bwMode="gray">
            <a:xfrm>
              <a:off x="4349808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65" name="Rechteck 364"/>
            <p:cNvSpPr/>
            <p:nvPr userDrawn="true"/>
          </p:nvSpPr>
          <p:spPr bwMode="gray">
            <a:xfrm>
              <a:off x="3773744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66" name="Rechteck 365"/>
            <p:cNvSpPr/>
            <p:nvPr userDrawn="true"/>
          </p:nvSpPr>
          <p:spPr bwMode="gray">
            <a:xfrm>
              <a:off x="3197680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67" name="Rechteck 366"/>
            <p:cNvSpPr/>
            <p:nvPr userDrawn="true"/>
          </p:nvSpPr>
          <p:spPr bwMode="gray">
            <a:xfrm>
              <a:off x="2621616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68" name="Rechteck 367"/>
            <p:cNvSpPr/>
            <p:nvPr userDrawn="true"/>
          </p:nvSpPr>
          <p:spPr bwMode="gray">
            <a:xfrm>
              <a:off x="2045552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69" name="Rechteck 368"/>
            <p:cNvSpPr/>
            <p:nvPr userDrawn="true"/>
          </p:nvSpPr>
          <p:spPr bwMode="gray">
            <a:xfrm>
              <a:off x="1469488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70" name="Rechteck 369"/>
            <p:cNvSpPr/>
            <p:nvPr userDrawn="true"/>
          </p:nvSpPr>
          <p:spPr bwMode="gray">
            <a:xfrm>
              <a:off x="893424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71" name="Rechteck 370"/>
            <p:cNvSpPr/>
            <p:nvPr userDrawn="true"/>
          </p:nvSpPr>
          <p:spPr bwMode="gray">
            <a:xfrm>
              <a:off x="317360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72" name="Rechteck 371"/>
            <p:cNvSpPr/>
            <p:nvPr userDrawn="true"/>
          </p:nvSpPr>
          <p:spPr bwMode="gray">
            <a:xfrm>
              <a:off x="11262576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73" name="Rechteck 372"/>
            <p:cNvSpPr/>
            <p:nvPr userDrawn="true"/>
          </p:nvSpPr>
          <p:spPr bwMode="gray">
            <a:xfrm>
              <a:off x="10686512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74" name="Rechteck 373"/>
            <p:cNvSpPr/>
            <p:nvPr userDrawn="true"/>
          </p:nvSpPr>
          <p:spPr bwMode="gray">
            <a:xfrm>
              <a:off x="10110448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75" name="Rechteck 374"/>
            <p:cNvSpPr/>
            <p:nvPr userDrawn="true"/>
          </p:nvSpPr>
          <p:spPr bwMode="gray">
            <a:xfrm>
              <a:off x="9534384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76" name="Rechteck 375"/>
            <p:cNvSpPr/>
            <p:nvPr userDrawn="true"/>
          </p:nvSpPr>
          <p:spPr bwMode="gray">
            <a:xfrm>
              <a:off x="8958320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77" name="Rechteck 376"/>
            <p:cNvSpPr/>
            <p:nvPr userDrawn="true"/>
          </p:nvSpPr>
          <p:spPr bwMode="gray">
            <a:xfrm>
              <a:off x="8382256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78" name="Rechteck 377"/>
            <p:cNvSpPr/>
            <p:nvPr userDrawn="true"/>
          </p:nvSpPr>
          <p:spPr bwMode="gray">
            <a:xfrm>
              <a:off x="7806192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79" name="Rechteck 378"/>
            <p:cNvSpPr/>
            <p:nvPr userDrawn="true"/>
          </p:nvSpPr>
          <p:spPr bwMode="gray">
            <a:xfrm>
              <a:off x="7230128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80" name="Rechteck 379"/>
            <p:cNvSpPr/>
            <p:nvPr userDrawn="true"/>
          </p:nvSpPr>
          <p:spPr bwMode="gray">
            <a:xfrm>
              <a:off x="6654064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81" name="Rechteck 380"/>
            <p:cNvSpPr/>
            <p:nvPr userDrawn="true"/>
          </p:nvSpPr>
          <p:spPr bwMode="gray">
            <a:xfrm>
              <a:off x="6078000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82" name="Rechteck 381"/>
            <p:cNvSpPr/>
            <p:nvPr userDrawn="true"/>
          </p:nvSpPr>
          <p:spPr bwMode="gray">
            <a:xfrm>
              <a:off x="5501936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83" name="Rechteck 382"/>
            <p:cNvSpPr/>
            <p:nvPr userDrawn="true"/>
          </p:nvSpPr>
          <p:spPr bwMode="gray">
            <a:xfrm>
              <a:off x="4925872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84" name="Rechteck 383"/>
            <p:cNvSpPr/>
            <p:nvPr userDrawn="true"/>
          </p:nvSpPr>
          <p:spPr bwMode="gray">
            <a:xfrm>
              <a:off x="4349808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85" name="Rechteck 384"/>
            <p:cNvSpPr/>
            <p:nvPr userDrawn="true"/>
          </p:nvSpPr>
          <p:spPr bwMode="gray">
            <a:xfrm>
              <a:off x="3773744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86" name="Rechteck 385"/>
            <p:cNvSpPr/>
            <p:nvPr userDrawn="true"/>
          </p:nvSpPr>
          <p:spPr bwMode="gray">
            <a:xfrm>
              <a:off x="3197680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87" name="Rechteck 386"/>
            <p:cNvSpPr/>
            <p:nvPr userDrawn="true"/>
          </p:nvSpPr>
          <p:spPr bwMode="gray">
            <a:xfrm>
              <a:off x="2621616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88" name="Rechteck 387"/>
            <p:cNvSpPr/>
            <p:nvPr userDrawn="true"/>
          </p:nvSpPr>
          <p:spPr bwMode="gray">
            <a:xfrm>
              <a:off x="2045552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89" name="Rechteck 388"/>
            <p:cNvSpPr/>
            <p:nvPr userDrawn="true"/>
          </p:nvSpPr>
          <p:spPr bwMode="gray">
            <a:xfrm>
              <a:off x="1469488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90" name="Rechteck 389"/>
            <p:cNvSpPr/>
            <p:nvPr userDrawn="true"/>
          </p:nvSpPr>
          <p:spPr bwMode="gray">
            <a:xfrm>
              <a:off x="893424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91" name="Rechteck 390"/>
            <p:cNvSpPr/>
            <p:nvPr userDrawn="true"/>
          </p:nvSpPr>
          <p:spPr bwMode="gray">
            <a:xfrm>
              <a:off x="317360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92" name="Rechteck 391"/>
            <p:cNvSpPr/>
            <p:nvPr userDrawn="true"/>
          </p:nvSpPr>
          <p:spPr bwMode="gray">
            <a:xfrm>
              <a:off x="11262576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93" name="Rechteck 392"/>
            <p:cNvSpPr/>
            <p:nvPr userDrawn="true"/>
          </p:nvSpPr>
          <p:spPr bwMode="gray">
            <a:xfrm>
              <a:off x="10686512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94" name="Rechteck 393"/>
            <p:cNvSpPr/>
            <p:nvPr userDrawn="true"/>
          </p:nvSpPr>
          <p:spPr bwMode="gray">
            <a:xfrm>
              <a:off x="10110448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95" name="Rechteck 394"/>
            <p:cNvSpPr/>
            <p:nvPr userDrawn="true"/>
          </p:nvSpPr>
          <p:spPr bwMode="gray">
            <a:xfrm>
              <a:off x="9534384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96" name="Rechteck 395"/>
            <p:cNvSpPr/>
            <p:nvPr userDrawn="true"/>
          </p:nvSpPr>
          <p:spPr bwMode="gray">
            <a:xfrm>
              <a:off x="8958320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97" name="Rechteck 396"/>
            <p:cNvSpPr/>
            <p:nvPr userDrawn="true"/>
          </p:nvSpPr>
          <p:spPr bwMode="gray">
            <a:xfrm>
              <a:off x="8382256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98" name="Rechteck 397"/>
            <p:cNvSpPr/>
            <p:nvPr userDrawn="true"/>
          </p:nvSpPr>
          <p:spPr bwMode="gray">
            <a:xfrm>
              <a:off x="7806192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399" name="Rechteck 398"/>
            <p:cNvSpPr/>
            <p:nvPr userDrawn="true"/>
          </p:nvSpPr>
          <p:spPr bwMode="gray">
            <a:xfrm>
              <a:off x="7230128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00" name="Rechteck 399"/>
            <p:cNvSpPr/>
            <p:nvPr userDrawn="true"/>
          </p:nvSpPr>
          <p:spPr bwMode="gray">
            <a:xfrm>
              <a:off x="6654064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01" name="Rechteck 400"/>
            <p:cNvSpPr/>
            <p:nvPr userDrawn="true"/>
          </p:nvSpPr>
          <p:spPr bwMode="gray">
            <a:xfrm>
              <a:off x="6078000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02" name="Rechteck 401"/>
            <p:cNvSpPr/>
            <p:nvPr userDrawn="true"/>
          </p:nvSpPr>
          <p:spPr bwMode="gray">
            <a:xfrm>
              <a:off x="5501936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03" name="Rechteck 402"/>
            <p:cNvSpPr/>
            <p:nvPr userDrawn="true"/>
          </p:nvSpPr>
          <p:spPr bwMode="gray">
            <a:xfrm>
              <a:off x="4925872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04" name="Rechteck 403"/>
            <p:cNvSpPr/>
            <p:nvPr userDrawn="true"/>
          </p:nvSpPr>
          <p:spPr bwMode="gray">
            <a:xfrm>
              <a:off x="4349808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05" name="Rechteck 404"/>
            <p:cNvSpPr/>
            <p:nvPr userDrawn="true"/>
          </p:nvSpPr>
          <p:spPr bwMode="gray">
            <a:xfrm>
              <a:off x="3773744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06" name="Rechteck 405"/>
            <p:cNvSpPr/>
            <p:nvPr userDrawn="true"/>
          </p:nvSpPr>
          <p:spPr bwMode="gray">
            <a:xfrm>
              <a:off x="3197680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07" name="Rechteck 406"/>
            <p:cNvSpPr/>
            <p:nvPr userDrawn="true"/>
          </p:nvSpPr>
          <p:spPr bwMode="gray">
            <a:xfrm>
              <a:off x="2621616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08" name="Rechteck 407"/>
            <p:cNvSpPr/>
            <p:nvPr userDrawn="true"/>
          </p:nvSpPr>
          <p:spPr bwMode="gray">
            <a:xfrm>
              <a:off x="2045552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09" name="Rechteck 408"/>
            <p:cNvSpPr/>
            <p:nvPr userDrawn="true"/>
          </p:nvSpPr>
          <p:spPr bwMode="gray">
            <a:xfrm>
              <a:off x="1469488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10" name="Rechteck 409"/>
            <p:cNvSpPr/>
            <p:nvPr userDrawn="true"/>
          </p:nvSpPr>
          <p:spPr bwMode="gray">
            <a:xfrm>
              <a:off x="893424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11" name="Rechteck 410"/>
            <p:cNvSpPr/>
            <p:nvPr userDrawn="true"/>
          </p:nvSpPr>
          <p:spPr bwMode="gray">
            <a:xfrm>
              <a:off x="317360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12" name="Rechteck 411"/>
            <p:cNvSpPr/>
            <p:nvPr userDrawn="true"/>
          </p:nvSpPr>
          <p:spPr bwMode="gray">
            <a:xfrm>
              <a:off x="11262576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13" name="Rechteck 412"/>
            <p:cNvSpPr/>
            <p:nvPr userDrawn="true"/>
          </p:nvSpPr>
          <p:spPr bwMode="gray">
            <a:xfrm>
              <a:off x="10686512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14" name="Rechteck 413"/>
            <p:cNvSpPr/>
            <p:nvPr userDrawn="true"/>
          </p:nvSpPr>
          <p:spPr bwMode="gray">
            <a:xfrm>
              <a:off x="10110448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15" name="Rechteck 414"/>
            <p:cNvSpPr/>
            <p:nvPr userDrawn="true"/>
          </p:nvSpPr>
          <p:spPr bwMode="gray">
            <a:xfrm>
              <a:off x="9534384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16" name="Rechteck 415"/>
            <p:cNvSpPr/>
            <p:nvPr userDrawn="true"/>
          </p:nvSpPr>
          <p:spPr bwMode="gray">
            <a:xfrm>
              <a:off x="8958320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17" name="Rechteck 416"/>
            <p:cNvSpPr/>
            <p:nvPr userDrawn="true"/>
          </p:nvSpPr>
          <p:spPr bwMode="gray">
            <a:xfrm>
              <a:off x="8382256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18" name="Rechteck 417"/>
            <p:cNvSpPr/>
            <p:nvPr userDrawn="true"/>
          </p:nvSpPr>
          <p:spPr bwMode="gray">
            <a:xfrm>
              <a:off x="7806192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19" name="Rechteck 418"/>
            <p:cNvSpPr/>
            <p:nvPr userDrawn="true"/>
          </p:nvSpPr>
          <p:spPr bwMode="gray">
            <a:xfrm>
              <a:off x="7230128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20" name="Rechteck 419"/>
            <p:cNvSpPr/>
            <p:nvPr userDrawn="true"/>
          </p:nvSpPr>
          <p:spPr bwMode="gray">
            <a:xfrm>
              <a:off x="6654064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21" name="Rechteck 420"/>
            <p:cNvSpPr/>
            <p:nvPr userDrawn="true"/>
          </p:nvSpPr>
          <p:spPr bwMode="gray">
            <a:xfrm>
              <a:off x="6078000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22" name="Rechteck 421"/>
            <p:cNvSpPr/>
            <p:nvPr userDrawn="true"/>
          </p:nvSpPr>
          <p:spPr bwMode="gray">
            <a:xfrm>
              <a:off x="5501936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23" name="Rechteck 422"/>
            <p:cNvSpPr/>
            <p:nvPr userDrawn="true"/>
          </p:nvSpPr>
          <p:spPr bwMode="gray">
            <a:xfrm>
              <a:off x="4925872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24" name="Rechteck 423"/>
            <p:cNvSpPr/>
            <p:nvPr userDrawn="true"/>
          </p:nvSpPr>
          <p:spPr bwMode="gray">
            <a:xfrm>
              <a:off x="4349808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25" name="Rechteck 424"/>
            <p:cNvSpPr/>
            <p:nvPr userDrawn="true"/>
          </p:nvSpPr>
          <p:spPr bwMode="gray">
            <a:xfrm>
              <a:off x="3773744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26" name="Rechteck 425"/>
            <p:cNvSpPr/>
            <p:nvPr userDrawn="true"/>
          </p:nvSpPr>
          <p:spPr bwMode="gray">
            <a:xfrm>
              <a:off x="3197680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27" name="Rechteck 426"/>
            <p:cNvSpPr/>
            <p:nvPr userDrawn="true"/>
          </p:nvSpPr>
          <p:spPr bwMode="gray">
            <a:xfrm>
              <a:off x="2621616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28" name="Rechteck 427"/>
            <p:cNvSpPr/>
            <p:nvPr userDrawn="true"/>
          </p:nvSpPr>
          <p:spPr bwMode="gray">
            <a:xfrm>
              <a:off x="2045552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29" name="Rechteck 428"/>
            <p:cNvSpPr/>
            <p:nvPr userDrawn="true"/>
          </p:nvSpPr>
          <p:spPr bwMode="gray">
            <a:xfrm>
              <a:off x="1469488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30" name="Rechteck 429"/>
            <p:cNvSpPr/>
            <p:nvPr userDrawn="true"/>
          </p:nvSpPr>
          <p:spPr bwMode="gray">
            <a:xfrm>
              <a:off x="893424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31" name="Rechteck 430"/>
            <p:cNvSpPr/>
            <p:nvPr userDrawn="true"/>
          </p:nvSpPr>
          <p:spPr bwMode="gray">
            <a:xfrm>
              <a:off x="317360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32" name="Rechteck 431"/>
            <p:cNvSpPr/>
            <p:nvPr userDrawn="true"/>
          </p:nvSpPr>
          <p:spPr bwMode="gray">
            <a:xfrm>
              <a:off x="11262576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33" name="Rechteck 432"/>
            <p:cNvSpPr/>
            <p:nvPr userDrawn="true"/>
          </p:nvSpPr>
          <p:spPr bwMode="gray">
            <a:xfrm>
              <a:off x="10686512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34" name="Rechteck 433"/>
            <p:cNvSpPr/>
            <p:nvPr userDrawn="true"/>
          </p:nvSpPr>
          <p:spPr bwMode="gray">
            <a:xfrm>
              <a:off x="10110448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35" name="Rechteck 434"/>
            <p:cNvSpPr/>
            <p:nvPr userDrawn="true"/>
          </p:nvSpPr>
          <p:spPr bwMode="gray">
            <a:xfrm>
              <a:off x="9534384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36" name="Rechteck 435"/>
            <p:cNvSpPr/>
            <p:nvPr userDrawn="true"/>
          </p:nvSpPr>
          <p:spPr bwMode="gray">
            <a:xfrm>
              <a:off x="8958320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37" name="Rechteck 436"/>
            <p:cNvSpPr/>
            <p:nvPr userDrawn="true"/>
          </p:nvSpPr>
          <p:spPr bwMode="gray">
            <a:xfrm>
              <a:off x="8382256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38" name="Rechteck 437"/>
            <p:cNvSpPr/>
            <p:nvPr userDrawn="true"/>
          </p:nvSpPr>
          <p:spPr bwMode="gray">
            <a:xfrm>
              <a:off x="7806192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39" name="Rechteck 438"/>
            <p:cNvSpPr/>
            <p:nvPr userDrawn="true"/>
          </p:nvSpPr>
          <p:spPr bwMode="gray">
            <a:xfrm>
              <a:off x="7230128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40" name="Rechteck 439"/>
            <p:cNvSpPr/>
            <p:nvPr userDrawn="true"/>
          </p:nvSpPr>
          <p:spPr bwMode="gray">
            <a:xfrm>
              <a:off x="6654064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41" name="Rechteck 440"/>
            <p:cNvSpPr/>
            <p:nvPr userDrawn="true"/>
          </p:nvSpPr>
          <p:spPr bwMode="gray">
            <a:xfrm>
              <a:off x="6078000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42" name="Rechteck 441"/>
            <p:cNvSpPr/>
            <p:nvPr userDrawn="true"/>
          </p:nvSpPr>
          <p:spPr bwMode="gray">
            <a:xfrm>
              <a:off x="5501936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43" name="Rechteck 442"/>
            <p:cNvSpPr/>
            <p:nvPr userDrawn="true"/>
          </p:nvSpPr>
          <p:spPr bwMode="gray">
            <a:xfrm>
              <a:off x="4925872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44" name="Rechteck 443"/>
            <p:cNvSpPr/>
            <p:nvPr userDrawn="true"/>
          </p:nvSpPr>
          <p:spPr bwMode="gray">
            <a:xfrm>
              <a:off x="4349808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45" name="Rechteck 444"/>
            <p:cNvSpPr/>
            <p:nvPr userDrawn="true"/>
          </p:nvSpPr>
          <p:spPr bwMode="gray">
            <a:xfrm>
              <a:off x="3773744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46" name="Rechteck 445"/>
            <p:cNvSpPr/>
            <p:nvPr userDrawn="true"/>
          </p:nvSpPr>
          <p:spPr bwMode="gray">
            <a:xfrm>
              <a:off x="3197680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47" name="Rechteck 446"/>
            <p:cNvSpPr/>
            <p:nvPr userDrawn="true"/>
          </p:nvSpPr>
          <p:spPr bwMode="gray">
            <a:xfrm>
              <a:off x="2621616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48" name="Rechteck 447"/>
            <p:cNvSpPr/>
            <p:nvPr userDrawn="true"/>
          </p:nvSpPr>
          <p:spPr bwMode="gray">
            <a:xfrm>
              <a:off x="2045552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49" name="Rechteck 448"/>
            <p:cNvSpPr/>
            <p:nvPr userDrawn="true"/>
          </p:nvSpPr>
          <p:spPr bwMode="gray">
            <a:xfrm>
              <a:off x="1469488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50" name="Rechteck 449"/>
            <p:cNvSpPr/>
            <p:nvPr userDrawn="true"/>
          </p:nvSpPr>
          <p:spPr bwMode="gray">
            <a:xfrm>
              <a:off x="893424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51" name="Rechteck 450"/>
            <p:cNvSpPr/>
            <p:nvPr userDrawn="true"/>
          </p:nvSpPr>
          <p:spPr bwMode="gray">
            <a:xfrm>
              <a:off x="317360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52" name="Rechteck 451"/>
            <p:cNvSpPr/>
            <p:nvPr userDrawn="true"/>
          </p:nvSpPr>
          <p:spPr bwMode="gray">
            <a:xfrm>
              <a:off x="11838640" y="148478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53" name="Rechteck 452"/>
            <p:cNvSpPr/>
            <p:nvPr userDrawn="true"/>
          </p:nvSpPr>
          <p:spPr bwMode="gray">
            <a:xfrm>
              <a:off x="11838640" y="206084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54" name="Rechteck 453"/>
            <p:cNvSpPr/>
            <p:nvPr userDrawn="true"/>
          </p:nvSpPr>
          <p:spPr bwMode="gray">
            <a:xfrm>
              <a:off x="11838640" y="263691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55" name="Rechteck 454"/>
            <p:cNvSpPr/>
            <p:nvPr userDrawn="true"/>
          </p:nvSpPr>
          <p:spPr bwMode="gray">
            <a:xfrm>
              <a:off x="11838640" y="321297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56" name="Rechteck 455"/>
            <p:cNvSpPr/>
            <p:nvPr userDrawn="true"/>
          </p:nvSpPr>
          <p:spPr bwMode="gray">
            <a:xfrm>
              <a:off x="11838640" y="3789040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57" name="Rechteck 456"/>
            <p:cNvSpPr/>
            <p:nvPr userDrawn="true"/>
          </p:nvSpPr>
          <p:spPr bwMode="gray">
            <a:xfrm>
              <a:off x="11838640" y="4365104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58" name="Rechteck 457"/>
            <p:cNvSpPr/>
            <p:nvPr userDrawn="true"/>
          </p:nvSpPr>
          <p:spPr bwMode="gray">
            <a:xfrm>
              <a:off x="11838640" y="4941168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59" name="Rechteck 458"/>
            <p:cNvSpPr/>
            <p:nvPr userDrawn="true"/>
          </p:nvSpPr>
          <p:spPr bwMode="gray">
            <a:xfrm>
              <a:off x="11838640" y="5517232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  <p:sp>
          <p:nvSpPr>
            <p:cNvPr id="460" name="Rechteck 459"/>
            <p:cNvSpPr/>
            <p:nvPr userDrawn="true"/>
          </p:nvSpPr>
          <p:spPr bwMode="gray">
            <a:xfrm>
              <a:off x="11838640" y="6093296"/>
              <a:ext cx="18000" cy="1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>
                <a:latin typeface="+mj-lt"/>
              </a:endParaRPr>
            </a:p>
          </p:txBody>
        </p:sp>
      </p:grpSp>
      <p:cxnSp>
        <p:nvCxnSpPr>
          <p:cNvPr id="254" name="Line"/>
          <p:cNvCxnSpPr/>
          <p:nvPr userDrawn="true"/>
        </p:nvCxnSpPr>
        <p:spPr bwMode="gray">
          <a:xfrm>
            <a:off x="911424" y="908720"/>
            <a:ext cx="230425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5" name="Title"/>
          <p:cNvSpPr>
            <a:spLocks noGrp="true"/>
          </p:cNvSpPr>
          <p:nvPr userDrawn="true">
            <p:ph type="ctrTitle" hasCustomPrompt="true"/>
          </p:nvPr>
        </p:nvSpPr>
        <p:spPr bwMode="gray">
          <a:xfrm>
            <a:off x="695400" y="1355786"/>
            <a:ext cx="2808312" cy="14400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anchor="b" lIns="216000" tIns="0" rIns="216000" bIns="396000">
            <a:noAutofit/>
          </a:bodyPr>
          <a:lstStyle>
            <a:lvl1pPr algn="l">
              <a:lnSpc>
                <a:spcPct val="90000"/>
              </a:lnSpc>
              <a:defRPr sz="3000" baseline="0"/>
            </a:lvl1pPr>
          </a:lstStyle>
          <a:p>
            <a:r>
              <a:rPr dirty="false" lang="en-GB"/>
              <a:t>[Thank You]</a:t>
            </a:r>
          </a:p>
        </p:txBody>
      </p:sp>
      <p:sp>
        <p:nvSpPr>
          <p:cNvPr id="271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695400" y="5877304"/>
            <a:ext cx="2808312" cy="2880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anchor="b" lIns="216000" tIns="0" rIns="216000" bIns="3600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b="true" sz="1600">
                <a:solidFill>
                  <a:schemeClr val="tx2"/>
                </a:solidFill>
                <a:latin typeface="+mj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pPr lvl="0"/>
            <a:r>
              <a:rPr dirty="false" lang="en-GB"/>
              <a:t>gfk.com</a:t>
            </a:r>
          </a:p>
        </p:txBody>
      </p:sp>
      <p:pic>
        <p:nvPicPr>
          <p:cNvPr id="2" name="Picture 1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>
          <a:xfrm>
            <a:off x="10130400" y="334800"/>
            <a:ext cx="1364400" cy="57932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 showMasterSp="0">
  <p:cSld name="End slid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/>
          <p:cNvGrpSpPr/>
          <p:nvPr userDrawn="true"/>
        </p:nvGrpSpPr>
        <p:grpSpPr>
          <a:xfrm>
            <a:off x="317360" y="1484784"/>
            <a:ext cx="11539280" cy="4626512"/>
            <a:chOff x="317360" y="1484784"/>
            <a:chExt cx="11539280" cy="4626512"/>
          </a:xfrm>
        </p:grpSpPr>
        <p:sp>
          <p:nvSpPr>
            <p:cNvPr id="4" name="Rechteck 3"/>
            <p:cNvSpPr/>
            <p:nvPr userDrawn="true"/>
          </p:nvSpPr>
          <p:spPr bwMode="gray">
            <a:xfrm>
              <a:off x="1126257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" name="Rechteck 4"/>
            <p:cNvSpPr/>
            <p:nvPr userDrawn="true"/>
          </p:nvSpPr>
          <p:spPr bwMode="gray">
            <a:xfrm>
              <a:off x="1068651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" name="Rechteck 5"/>
            <p:cNvSpPr/>
            <p:nvPr userDrawn="true"/>
          </p:nvSpPr>
          <p:spPr bwMode="gray">
            <a:xfrm>
              <a:off x="1011044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7" name="Rechteck 6"/>
            <p:cNvSpPr/>
            <p:nvPr userDrawn="true"/>
          </p:nvSpPr>
          <p:spPr bwMode="gray">
            <a:xfrm>
              <a:off x="953438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" name="Rechteck 7"/>
            <p:cNvSpPr/>
            <p:nvPr userDrawn="true"/>
          </p:nvSpPr>
          <p:spPr bwMode="gray">
            <a:xfrm>
              <a:off x="895832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" name="Rechteck 8"/>
            <p:cNvSpPr/>
            <p:nvPr userDrawn="true"/>
          </p:nvSpPr>
          <p:spPr bwMode="gray">
            <a:xfrm>
              <a:off x="838225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" name="Rechteck 28"/>
            <p:cNvSpPr/>
            <p:nvPr userDrawn="true"/>
          </p:nvSpPr>
          <p:spPr bwMode="gray">
            <a:xfrm>
              <a:off x="780619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" name="Rechteck 29"/>
            <p:cNvSpPr/>
            <p:nvPr userDrawn="true"/>
          </p:nvSpPr>
          <p:spPr bwMode="gray">
            <a:xfrm>
              <a:off x="723012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" name="Rechteck 31"/>
            <p:cNvSpPr/>
            <p:nvPr userDrawn="true"/>
          </p:nvSpPr>
          <p:spPr bwMode="gray">
            <a:xfrm>
              <a:off x="665406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6" name="Rechteck 255"/>
            <p:cNvSpPr/>
            <p:nvPr userDrawn="true"/>
          </p:nvSpPr>
          <p:spPr bwMode="gray">
            <a:xfrm>
              <a:off x="607800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7" name="Rechteck 256"/>
            <p:cNvSpPr/>
            <p:nvPr userDrawn="true"/>
          </p:nvSpPr>
          <p:spPr bwMode="gray">
            <a:xfrm>
              <a:off x="550193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8" name="Rechteck 257"/>
            <p:cNvSpPr/>
            <p:nvPr userDrawn="true"/>
          </p:nvSpPr>
          <p:spPr bwMode="gray">
            <a:xfrm>
              <a:off x="492587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9" name="Rechteck 258"/>
            <p:cNvSpPr/>
            <p:nvPr userDrawn="true"/>
          </p:nvSpPr>
          <p:spPr bwMode="gray">
            <a:xfrm>
              <a:off x="434980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0" name="Rechteck 259"/>
            <p:cNvSpPr/>
            <p:nvPr userDrawn="true"/>
          </p:nvSpPr>
          <p:spPr bwMode="gray">
            <a:xfrm>
              <a:off x="377374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1" name="Rechteck 260"/>
            <p:cNvSpPr/>
            <p:nvPr userDrawn="true"/>
          </p:nvSpPr>
          <p:spPr bwMode="gray">
            <a:xfrm>
              <a:off x="319768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2" name="Rechteck 261"/>
            <p:cNvSpPr/>
            <p:nvPr userDrawn="true"/>
          </p:nvSpPr>
          <p:spPr bwMode="gray">
            <a:xfrm>
              <a:off x="262161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3" name="Rechteck 262"/>
            <p:cNvSpPr/>
            <p:nvPr userDrawn="true"/>
          </p:nvSpPr>
          <p:spPr bwMode="gray">
            <a:xfrm>
              <a:off x="204555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4" name="Rechteck 263"/>
            <p:cNvSpPr/>
            <p:nvPr userDrawn="true"/>
          </p:nvSpPr>
          <p:spPr bwMode="gray">
            <a:xfrm>
              <a:off x="146948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5" name="Rechteck 264"/>
            <p:cNvSpPr/>
            <p:nvPr userDrawn="true"/>
          </p:nvSpPr>
          <p:spPr bwMode="gray">
            <a:xfrm>
              <a:off x="89342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6" name="Rechteck 265"/>
            <p:cNvSpPr/>
            <p:nvPr userDrawn="true"/>
          </p:nvSpPr>
          <p:spPr bwMode="gray">
            <a:xfrm>
              <a:off x="31736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7" name="Rechteck 266"/>
            <p:cNvSpPr/>
            <p:nvPr userDrawn="true"/>
          </p:nvSpPr>
          <p:spPr bwMode="gray">
            <a:xfrm>
              <a:off x="1126257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8" name="Rechteck 267"/>
            <p:cNvSpPr/>
            <p:nvPr userDrawn="true"/>
          </p:nvSpPr>
          <p:spPr bwMode="gray">
            <a:xfrm>
              <a:off x="1068651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9" name="Rechteck 268"/>
            <p:cNvSpPr/>
            <p:nvPr userDrawn="true"/>
          </p:nvSpPr>
          <p:spPr bwMode="gray">
            <a:xfrm>
              <a:off x="1011044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1" name="Rechteck 270"/>
            <p:cNvSpPr/>
            <p:nvPr userDrawn="true"/>
          </p:nvSpPr>
          <p:spPr bwMode="gray">
            <a:xfrm>
              <a:off x="953438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2" name="Rechteck 271"/>
            <p:cNvSpPr/>
            <p:nvPr userDrawn="true"/>
          </p:nvSpPr>
          <p:spPr bwMode="gray">
            <a:xfrm>
              <a:off x="895832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3" name="Rechteck 272"/>
            <p:cNvSpPr/>
            <p:nvPr userDrawn="true"/>
          </p:nvSpPr>
          <p:spPr bwMode="gray">
            <a:xfrm>
              <a:off x="838225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4" name="Rechteck 273"/>
            <p:cNvSpPr/>
            <p:nvPr userDrawn="true"/>
          </p:nvSpPr>
          <p:spPr bwMode="gray">
            <a:xfrm>
              <a:off x="780619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5" name="Rechteck 274"/>
            <p:cNvSpPr/>
            <p:nvPr userDrawn="true"/>
          </p:nvSpPr>
          <p:spPr bwMode="gray">
            <a:xfrm>
              <a:off x="723012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6" name="Rechteck 275"/>
            <p:cNvSpPr/>
            <p:nvPr userDrawn="true"/>
          </p:nvSpPr>
          <p:spPr bwMode="gray">
            <a:xfrm>
              <a:off x="665406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7" name="Rechteck 276"/>
            <p:cNvSpPr/>
            <p:nvPr userDrawn="true"/>
          </p:nvSpPr>
          <p:spPr bwMode="gray">
            <a:xfrm>
              <a:off x="607800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8" name="Rechteck 277"/>
            <p:cNvSpPr/>
            <p:nvPr userDrawn="true"/>
          </p:nvSpPr>
          <p:spPr bwMode="gray">
            <a:xfrm>
              <a:off x="550193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9" name="Rechteck 278"/>
            <p:cNvSpPr/>
            <p:nvPr userDrawn="true"/>
          </p:nvSpPr>
          <p:spPr bwMode="gray">
            <a:xfrm>
              <a:off x="492587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4" name="Rechteck 303"/>
            <p:cNvSpPr/>
            <p:nvPr userDrawn="true"/>
          </p:nvSpPr>
          <p:spPr bwMode="gray">
            <a:xfrm>
              <a:off x="434980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5" name="Rechteck 304"/>
            <p:cNvSpPr/>
            <p:nvPr userDrawn="true"/>
          </p:nvSpPr>
          <p:spPr bwMode="gray">
            <a:xfrm>
              <a:off x="377374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6" name="Rechteck 305"/>
            <p:cNvSpPr/>
            <p:nvPr userDrawn="true"/>
          </p:nvSpPr>
          <p:spPr bwMode="gray">
            <a:xfrm>
              <a:off x="319768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7" name="Rechteck 306"/>
            <p:cNvSpPr/>
            <p:nvPr userDrawn="true"/>
          </p:nvSpPr>
          <p:spPr bwMode="gray">
            <a:xfrm>
              <a:off x="262161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8" name="Rechteck 307"/>
            <p:cNvSpPr/>
            <p:nvPr userDrawn="true"/>
          </p:nvSpPr>
          <p:spPr bwMode="gray">
            <a:xfrm>
              <a:off x="204555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9" name="Rechteck 308"/>
            <p:cNvSpPr/>
            <p:nvPr userDrawn="true"/>
          </p:nvSpPr>
          <p:spPr bwMode="gray">
            <a:xfrm>
              <a:off x="146948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0" name="Rechteck 309"/>
            <p:cNvSpPr/>
            <p:nvPr userDrawn="true"/>
          </p:nvSpPr>
          <p:spPr bwMode="gray">
            <a:xfrm>
              <a:off x="89342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1" name="Rechteck 310"/>
            <p:cNvSpPr/>
            <p:nvPr userDrawn="true"/>
          </p:nvSpPr>
          <p:spPr bwMode="gray">
            <a:xfrm>
              <a:off x="31736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2" name="Rechteck 311"/>
            <p:cNvSpPr/>
            <p:nvPr userDrawn="true"/>
          </p:nvSpPr>
          <p:spPr bwMode="gray">
            <a:xfrm>
              <a:off x="1126257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3" name="Rechteck 312"/>
            <p:cNvSpPr/>
            <p:nvPr userDrawn="true"/>
          </p:nvSpPr>
          <p:spPr bwMode="gray">
            <a:xfrm>
              <a:off x="1068651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4" name="Rechteck 313"/>
            <p:cNvSpPr/>
            <p:nvPr userDrawn="true"/>
          </p:nvSpPr>
          <p:spPr bwMode="gray">
            <a:xfrm>
              <a:off x="1011044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5" name="Rechteck 314"/>
            <p:cNvSpPr/>
            <p:nvPr userDrawn="true"/>
          </p:nvSpPr>
          <p:spPr bwMode="gray">
            <a:xfrm>
              <a:off x="953438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6" name="Rechteck 315"/>
            <p:cNvSpPr/>
            <p:nvPr userDrawn="true"/>
          </p:nvSpPr>
          <p:spPr bwMode="gray">
            <a:xfrm>
              <a:off x="895832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7" name="Rechteck 316"/>
            <p:cNvSpPr/>
            <p:nvPr userDrawn="true"/>
          </p:nvSpPr>
          <p:spPr bwMode="gray">
            <a:xfrm>
              <a:off x="838225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8" name="Rechteck 317"/>
            <p:cNvSpPr/>
            <p:nvPr userDrawn="true"/>
          </p:nvSpPr>
          <p:spPr bwMode="gray">
            <a:xfrm>
              <a:off x="780619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9" name="Rechteck 318"/>
            <p:cNvSpPr/>
            <p:nvPr userDrawn="true"/>
          </p:nvSpPr>
          <p:spPr bwMode="gray">
            <a:xfrm>
              <a:off x="723012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0" name="Rechteck 319"/>
            <p:cNvSpPr/>
            <p:nvPr userDrawn="true"/>
          </p:nvSpPr>
          <p:spPr bwMode="gray">
            <a:xfrm>
              <a:off x="665406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1" name="Rechteck 320"/>
            <p:cNvSpPr/>
            <p:nvPr userDrawn="true"/>
          </p:nvSpPr>
          <p:spPr bwMode="gray">
            <a:xfrm>
              <a:off x="607800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2" name="Rechteck 321"/>
            <p:cNvSpPr/>
            <p:nvPr userDrawn="true"/>
          </p:nvSpPr>
          <p:spPr bwMode="gray">
            <a:xfrm>
              <a:off x="550193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3" name="Rechteck 322"/>
            <p:cNvSpPr/>
            <p:nvPr userDrawn="true"/>
          </p:nvSpPr>
          <p:spPr bwMode="gray">
            <a:xfrm>
              <a:off x="492587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4" name="Rechteck 323"/>
            <p:cNvSpPr/>
            <p:nvPr userDrawn="true"/>
          </p:nvSpPr>
          <p:spPr bwMode="gray">
            <a:xfrm>
              <a:off x="434980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5" name="Rechteck 324"/>
            <p:cNvSpPr/>
            <p:nvPr userDrawn="true"/>
          </p:nvSpPr>
          <p:spPr bwMode="gray">
            <a:xfrm>
              <a:off x="377374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6" name="Rechteck 325"/>
            <p:cNvSpPr/>
            <p:nvPr userDrawn="true"/>
          </p:nvSpPr>
          <p:spPr bwMode="gray">
            <a:xfrm>
              <a:off x="319768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7" name="Rechteck 326"/>
            <p:cNvSpPr/>
            <p:nvPr userDrawn="true"/>
          </p:nvSpPr>
          <p:spPr bwMode="gray">
            <a:xfrm>
              <a:off x="262161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8" name="Rechteck 327"/>
            <p:cNvSpPr/>
            <p:nvPr userDrawn="true"/>
          </p:nvSpPr>
          <p:spPr bwMode="gray">
            <a:xfrm>
              <a:off x="204555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9" name="Rechteck 328"/>
            <p:cNvSpPr/>
            <p:nvPr userDrawn="true"/>
          </p:nvSpPr>
          <p:spPr bwMode="gray">
            <a:xfrm>
              <a:off x="146948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0" name="Rechteck 329"/>
            <p:cNvSpPr/>
            <p:nvPr userDrawn="true"/>
          </p:nvSpPr>
          <p:spPr bwMode="gray">
            <a:xfrm>
              <a:off x="89342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1" name="Rechteck 330"/>
            <p:cNvSpPr/>
            <p:nvPr userDrawn="true"/>
          </p:nvSpPr>
          <p:spPr bwMode="gray">
            <a:xfrm>
              <a:off x="31736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2" name="Rechteck 331"/>
            <p:cNvSpPr/>
            <p:nvPr userDrawn="true"/>
          </p:nvSpPr>
          <p:spPr bwMode="gray">
            <a:xfrm>
              <a:off x="1126257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3" name="Rechteck 332"/>
            <p:cNvSpPr/>
            <p:nvPr userDrawn="true"/>
          </p:nvSpPr>
          <p:spPr bwMode="gray">
            <a:xfrm>
              <a:off x="1068651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4" name="Rechteck 333"/>
            <p:cNvSpPr/>
            <p:nvPr userDrawn="true"/>
          </p:nvSpPr>
          <p:spPr bwMode="gray">
            <a:xfrm>
              <a:off x="1011044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5" name="Rechteck 334"/>
            <p:cNvSpPr/>
            <p:nvPr userDrawn="true"/>
          </p:nvSpPr>
          <p:spPr bwMode="gray">
            <a:xfrm>
              <a:off x="953438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6" name="Rechteck 335"/>
            <p:cNvSpPr/>
            <p:nvPr userDrawn="true"/>
          </p:nvSpPr>
          <p:spPr bwMode="gray">
            <a:xfrm>
              <a:off x="895832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7" name="Rechteck 336"/>
            <p:cNvSpPr/>
            <p:nvPr userDrawn="true"/>
          </p:nvSpPr>
          <p:spPr bwMode="gray">
            <a:xfrm>
              <a:off x="838225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8" name="Rechteck 337"/>
            <p:cNvSpPr/>
            <p:nvPr userDrawn="true"/>
          </p:nvSpPr>
          <p:spPr bwMode="gray">
            <a:xfrm>
              <a:off x="780619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9" name="Rechteck 338"/>
            <p:cNvSpPr/>
            <p:nvPr userDrawn="true"/>
          </p:nvSpPr>
          <p:spPr bwMode="gray">
            <a:xfrm>
              <a:off x="723012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0" name="Rechteck 339"/>
            <p:cNvSpPr/>
            <p:nvPr userDrawn="true"/>
          </p:nvSpPr>
          <p:spPr bwMode="gray">
            <a:xfrm>
              <a:off x="665406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1" name="Rechteck 340"/>
            <p:cNvSpPr/>
            <p:nvPr userDrawn="true"/>
          </p:nvSpPr>
          <p:spPr bwMode="gray">
            <a:xfrm>
              <a:off x="607800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2" name="Rechteck 341"/>
            <p:cNvSpPr/>
            <p:nvPr userDrawn="true"/>
          </p:nvSpPr>
          <p:spPr bwMode="gray">
            <a:xfrm>
              <a:off x="550193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3" name="Rechteck 342"/>
            <p:cNvSpPr/>
            <p:nvPr userDrawn="true"/>
          </p:nvSpPr>
          <p:spPr bwMode="gray">
            <a:xfrm>
              <a:off x="492587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4" name="Rechteck 343"/>
            <p:cNvSpPr/>
            <p:nvPr userDrawn="true"/>
          </p:nvSpPr>
          <p:spPr bwMode="gray">
            <a:xfrm>
              <a:off x="434980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5" name="Rechteck 344"/>
            <p:cNvSpPr/>
            <p:nvPr userDrawn="true"/>
          </p:nvSpPr>
          <p:spPr bwMode="gray">
            <a:xfrm>
              <a:off x="377374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6" name="Rechteck 345"/>
            <p:cNvSpPr/>
            <p:nvPr userDrawn="true"/>
          </p:nvSpPr>
          <p:spPr bwMode="gray">
            <a:xfrm>
              <a:off x="319768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7" name="Rechteck 346"/>
            <p:cNvSpPr/>
            <p:nvPr userDrawn="true"/>
          </p:nvSpPr>
          <p:spPr bwMode="gray">
            <a:xfrm>
              <a:off x="262161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8" name="Rechteck 347"/>
            <p:cNvSpPr/>
            <p:nvPr userDrawn="true"/>
          </p:nvSpPr>
          <p:spPr bwMode="gray">
            <a:xfrm>
              <a:off x="204555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9" name="Rechteck 348"/>
            <p:cNvSpPr/>
            <p:nvPr userDrawn="true"/>
          </p:nvSpPr>
          <p:spPr bwMode="gray">
            <a:xfrm>
              <a:off x="146948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0" name="Rechteck 349"/>
            <p:cNvSpPr/>
            <p:nvPr userDrawn="true"/>
          </p:nvSpPr>
          <p:spPr bwMode="gray">
            <a:xfrm>
              <a:off x="89342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1" name="Rechteck 350"/>
            <p:cNvSpPr/>
            <p:nvPr userDrawn="true"/>
          </p:nvSpPr>
          <p:spPr bwMode="gray">
            <a:xfrm>
              <a:off x="31736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2" name="Rechteck 351"/>
            <p:cNvSpPr/>
            <p:nvPr userDrawn="true"/>
          </p:nvSpPr>
          <p:spPr bwMode="gray">
            <a:xfrm>
              <a:off x="1126257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3" name="Rechteck 352"/>
            <p:cNvSpPr/>
            <p:nvPr userDrawn="true"/>
          </p:nvSpPr>
          <p:spPr bwMode="gray">
            <a:xfrm>
              <a:off x="1068651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4" name="Rechteck 353"/>
            <p:cNvSpPr/>
            <p:nvPr userDrawn="true"/>
          </p:nvSpPr>
          <p:spPr bwMode="gray">
            <a:xfrm>
              <a:off x="1011044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5" name="Rechteck 354"/>
            <p:cNvSpPr/>
            <p:nvPr userDrawn="true"/>
          </p:nvSpPr>
          <p:spPr bwMode="gray">
            <a:xfrm>
              <a:off x="953438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6" name="Rechteck 355"/>
            <p:cNvSpPr/>
            <p:nvPr userDrawn="true"/>
          </p:nvSpPr>
          <p:spPr bwMode="gray">
            <a:xfrm>
              <a:off x="895832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7" name="Rechteck 356"/>
            <p:cNvSpPr/>
            <p:nvPr userDrawn="true"/>
          </p:nvSpPr>
          <p:spPr bwMode="gray">
            <a:xfrm>
              <a:off x="838225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8" name="Rechteck 357"/>
            <p:cNvSpPr/>
            <p:nvPr userDrawn="true"/>
          </p:nvSpPr>
          <p:spPr bwMode="gray">
            <a:xfrm>
              <a:off x="780619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9" name="Rechteck 358"/>
            <p:cNvSpPr/>
            <p:nvPr userDrawn="true"/>
          </p:nvSpPr>
          <p:spPr bwMode="gray">
            <a:xfrm>
              <a:off x="723012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0" name="Rechteck 359"/>
            <p:cNvSpPr/>
            <p:nvPr userDrawn="true"/>
          </p:nvSpPr>
          <p:spPr bwMode="gray">
            <a:xfrm>
              <a:off x="665406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1" name="Rechteck 360"/>
            <p:cNvSpPr/>
            <p:nvPr userDrawn="true"/>
          </p:nvSpPr>
          <p:spPr bwMode="gray">
            <a:xfrm>
              <a:off x="607800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2" name="Rechteck 361"/>
            <p:cNvSpPr/>
            <p:nvPr userDrawn="true"/>
          </p:nvSpPr>
          <p:spPr bwMode="gray">
            <a:xfrm>
              <a:off x="550193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3" name="Rechteck 362"/>
            <p:cNvSpPr/>
            <p:nvPr userDrawn="true"/>
          </p:nvSpPr>
          <p:spPr bwMode="gray">
            <a:xfrm>
              <a:off x="492587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4" name="Rechteck 363"/>
            <p:cNvSpPr/>
            <p:nvPr userDrawn="true"/>
          </p:nvSpPr>
          <p:spPr bwMode="gray">
            <a:xfrm>
              <a:off x="434980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5" name="Rechteck 364"/>
            <p:cNvSpPr/>
            <p:nvPr userDrawn="true"/>
          </p:nvSpPr>
          <p:spPr bwMode="gray">
            <a:xfrm>
              <a:off x="377374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6" name="Rechteck 365"/>
            <p:cNvSpPr/>
            <p:nvPr userDrawn="true"/>
          </p:nvSpPr>
          <p:spPr bwMode="gray">
            <a:xfrm>
              <a:off x="319768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7" name="Rechteck 366"/>
            <p:cNvSpPr/>
            <p:nvPr userDrawn="true"/>
          </p:nvSpPr>
          <p:spPr bwMode="gray">
            <a:xfrm>
              <a:off x="262161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8" name="Rechteck 367"/>
            <p:cNvSpPr/>
            <p:nvPr userDrawn="true"/>
          </p:nvSpPr>
          <p:spPr bwMode="gray">
            <a:xfrm>
              <a:off x="204555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9" name="Rechteck 368"/>
            <p:cNvSpPr/>
            <p:nvPr userDrawn="true"/>
          </p:nvSpPr>
          <p:spPr bwMode="gray">
            <a:xfrm>
              <a:off x="146948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0" name="Rechteck 369"/>
            <p:cNvSpPr/>
            <p:nvPr userDrawn="true"/>
          </p:nvSpPr>
          <p:spPr bwMode="gray">
            <a:xfrm>
              <a:off x="89342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1" name="Rechteck 370"/>
            <p:cNvSpPr/>
            <p:nvPr userDrawn="true"/>
          </p:nvSpPr>
          <p:spPr bwMode="gray">
            <a:xfrm>
              <a:off x="31736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2" name="Rechteck 371"/>
            <p:cNvSpPr/>
            <p:nvPr userDrawn="true"/>
          </p:nvSpPr>
          <p:spPr bwMode="gray">
            <a:xfrm>
              <a:off x="1126257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3" name="Rechteck 372"/>
            <p:cNvSpPr/>
            <p:nvPr userDrawn="true"/>
          </p:nvSpPr>
          <p:spPr bwMode="gray">
            <a:xfrm>
              <a:off x="1068651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4" name="Rechteck 373"/>
            <p:cNvSpPr/>
            <p:nvPr userDrawn="true"/>
          </p:nvSpPr>
          <p:spPr bwMode="gray">
            <a:xfrm>
              <a:off x="1011044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5" name="Rechteck 374"/>
            <p:cNvSpPr/>
            <p:nvPr userDrawn="true"/>
          </p:nvSpPr>
          <p:spPr bwMode="gray">
            <a:xfrm>
              <a:off x="953438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6" name="Rechteck 375"/>
            <p:cNvSpPr/>
            <p:nvPr userDrawn="true"/>
          </p:nvSpPr>
          <p:spPr bwMode="gray">
            <a:xfrm>
              <a:off x="895832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7" name="Rechteck 376"/>
            <p:cNvSpPr/>
            <p:nvPr userDrawn="true"/>
          </p:nvSpPr>
          <p:spPr bwMode="gray">
            <a:xfrm>
              <a:off x="838225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8" name="Rechteck 377"/>
            <p:cNvSpPr/>
            <p:nvPr userDrawn="true"/>
          </p:nvSpPr>
          <p:spPr bwMode="gray">
            <a:xfrm>
              <a:off x="780619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9" name="Rechteck 378"/>
            <p:cNvSpPr/>
            <p:nvPr userDrawn="true"/>
          </p:nvSpPr>
          <p:spPr bwMode="gray">
            <a:xfrm>
              <a:off x="723012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0" name="Rechteck 379"/>
            <p:cNvSpPr/>
            <p:nvPr userDrawn="true"/>
          </p:nvSpPr>
          <p:spPr bwMode="gray">
            <a:xfrm>
              <a:off x="665406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1" name="Rechteck 380"/>
            <p:cNvSpPr/>
            <p:nvPr userDrawn="true"/>
          </p:nvSpPr>
          <p:spPr bwMode="gray">
            <a:xfrm>
              <a:off x="607800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2" name="Rechteck 381"/>
            <p:cNvSpPr/>
            <p:nvPr userDrawn="true"/>
          </p:nvSpPr>
          <p:spPr bwMode="gray">
            <a:xfrm>
              <a:off x="550193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3" name="Rechteck 382"/>
            <p:cNvSpPr/>
            <p:nvPr userDrawn="true"/>
          </p:nvSpPr>
          <p:spPr bwMode="gray">
            <a:xfrm>
              <a:off x="492587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4" name="Rechteck 383"/>
            <p:cNvSpPr/>
            <p:nvPr userDrawn="true"/>
          </p:nvSpPr>
          <p:spPr bwMode="gray">
            <a:xfrm>
              <a:off x="434980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5" name="Rechteck 384"/>
            <p:cNvSpPr/>
            <p:nvPr userDrawn="true"/>
          </p:nvSpPr>
          <p:spPr bwMode="gray">
            <a:xfrm>
              <a:off x="377374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6" name="Rechteck 385"/>
            <p:cNvSpPr/>
            <p:nvPr userDrawn="true"/>
          </p:nvSpPr>
          <p:spPr bwMode="gray">
            <a:xfrm>
              <a:off x="319768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7" name="Rechteck 386"/>
            <p:cNvSpPr/>
            <p:nvPr userDrawn="true"/>
          </p:nvSpPr>
          <p:spPr bwMode="gray">
            <a:xfrm>
              <a:off x="262161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8" name="Rechteck 387"/>
            <p:cNvSpPr/>
            <p:nvPr userDrawn="true"/>
          </p:nvSpPr>
          <p:spPr bwMode="gray">
            <a:xfrm>
              <a:off x="204555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9" name="Rechteck 388"/>
            <p:cNvSpPr/>
            <p:nvPr userDrawn="true"/>
          </p:nvSpPr>
          <p:spPr bwMode="gray">
            <a:xfrm>
              <a:off x="146948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0" name="Rechteck 389"/>
            <p:cNvSpPr/>
            <p:nvPr userDrawn="true"/>
          </p:nvSpPr>
          <p:spPr bwMode="gray">
            <a:xfrm>
              <a:off x="89342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1" name="Rechteck 390"/>
            <p:cNvSpPr/>
            <p:nvPr userDrawn="true"/>
          </p:nvSpPr>
          <p:spPr bwMode="gray">
            <a:xfrm>
              <a:off x="31736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2" name="Rechteck 391"/>
            <p:cNvSpPr/>
            <p:nvPr userDrawn="true"/>
          </p:nvSpPr>
          <p:spPr bwMode="gray">
            <a:xfrm>
              <a:off x="1126257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3" name="Rechteck 392"/>
            <p:cNvSpPr/>
            <p:nvPr userDrawn="true"/>
          </p:nvSpPr>
          <p:spPr bwMode="gray">
            <a:xfrm>
              <a:off x="1068651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4" name="Rechteck 393"/>
            <p:cNvSpPr/>
            <p:nvPr userDrawn="true"/>
          </p:nvSpPr>
          <p:spPr bwMode="gray">
            <a:xfrm>
              <a:off x="1011044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5" name="Rechteck 394"/>
            <p:cNvSpPr/>
            <p:nvPr userDrawn="true"/>
          </p:nvSpPr>
          <p:spPr bwMode="gray">
            <a:xfrm>
              <a:off x="953438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6" name="Rechteck 395"/>
            <p:cNvSpPr/>
            <p:nvPr userDrawn="true"/>
          </p:nvSpPr>
          <p:spPr bwMode="gray">
            <a:xfrm>
              <a:off x="895832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7" name="Rechteck 396"/>
            <p:cNvSpPr/>
            <p:nvPr userDrawn="true"/>
          </p:nvSpPr>
          <p:spPr bwMode="gray">
            <a:xfrm>
              <a:off x="838225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8" name="Rechteck 397"/>
            <p:cNvSpPr/>
            <p:nvPr userDrawn="true"/>
          </p:nvSpPr>
          <p:spPr bwMode="gray">
            <a:xfrm>
              <a:off x="780619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9" name="Rechteck 398"/>
            <p:cNvSpPr/>
            <p:nvPr userDrawn="true"/>
          </p:nvSpPr>
          <p:spPr bwMode="gray">
            <a:xfrm>
              <a:off x="723012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0" name="Rechteck 399"/>
            <p:cNvSpPr/>
            <p:nvPr userDrawn="true"/>
          </p:nvSpPr>
          <p:spPr bwMode="gray">
            <a:xfrm>
              <a:off x="665406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1" name="Rechteck 400"/>
            <p:cNvSpPr/>
            <p:nvPr userDrawn="true"/>
          </p:nvSpPr>
          <p:spPr bwMode="gray">
            <a:xfrm>
              <a:off x="607800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2" name="Rechteck 401"/>
            <p:cNvSpPr/>
            <p:nvPr userDrawn="true"/>
          </p:nvSpPr>
          <p:spPr bwMode="gray">
            <a:xfrm>
              <a:off x="550193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3" name="Rechteck 402"/>
            <p:cNvSpPr/>
            <p:nvPr userDrawn="true"/>
          </p:nvSpPr>
          <p:spPr bwMode="gray">
            <a:xfrm>
              <a:off x="492587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4" name="Rechteck 403"/>
            <p:cNvSpPr/>
            <p:nvPr userDrawn="true"/>
          </p:nvSpPr>
          <p:spPr bwMode="gray">
            <a:xfrm>
              <a:off x="434980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5" name="Rechteck 404"/>
            <p:cNvSpPr/>
            <p:nvPr userDrawn="true"/>
          </p:nvSpPr>
          <p:spPr bwMode="gray">
            <a:xfrm>
              <a:off x="377374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6" name="Rechteck 405"/>
            <p:cNvSpPr/>
            <p:nvPr userDrawn="true"/>
          </p:nvSpPr>
          <p:spPr bwMode="gray">
            <a:xfrm>
              <a:off x="319768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7" name="Rechteck 406"/>
            <p:cNvSpPr/>
            <p:nvPr userDrawn="true"/>
          </p:nvSpPr>
          <p:spPr bwMode="gray">
            <a:xfrm>
              <a:off x="262161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8" name="Rechteck 407"/>
            <p:cNvSpPr/>
            <p:nvPr userDrawn="true"/>
          </p:nvSpPr>
          <p:spPr bwMode="gray">
            <a:xfrm>
              <a:off x="204555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9" name="Rechteck 408"/>
            <p:cNvSpPr/>
            <p:nvPr userDrawn="true"/>
          </p:nvSpPr>
          <p:spPr bwMode="gray">
            <a:xfrm>
              <a:off x="146948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0" name="Rechteck 409"/>
            <p:cNvSpPr/>
            <p:nvPr userDrawn="true"/>
          </p:nvSpPr>
          <p:spPr bwMode="gray">
            <a:xfrm>
              <a:off x="89342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1" name="Rechteck 410"/>
            <p:cNvSpPr/>
            <p:nvPr userDrawn="true"/>
          </p:nvSpPr>
          <p:spPr bwMode="gray">
            <a:xfrm>
              <a:off x="31736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2" name="Rechteck 411"/>
            <p:cNvSpPr/>
            <p:nvPr userDrawn="true"/>
          </p:nvSpPr>
          <p:spPr bwMode="gray">
            <a:xfrm>
              <a:off x="1126257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3" name="Rechteck 412"/>
            <p:cNvSpPr/>
            <p:nvPr userDrawn="true"/>
          </p:nvSpPr>
          <p:spPr bwMode="gray">
            <a:xfrm>
              <a:off x="1068651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4" name="Rechteck 413"/>
            <p:cNvSpPr/>
            <p:nvPr userDrawn="true"/>
          </p:nvSpPr>
          <p:spPr bwMode="gray">
            <a:xfrm>
              <a:off x="1011044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5" name="Rechteck 414"/>
            <p:cNvSpPr/>
            <p:nvPr userDrawn="true"/>
          </p:nvSpPr>
          <p:spPr bwMode="gray">
            <a:xfrm>
              <a:off x="953438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6" name="Rechteck 415"/>
            <p:cNvSpPr/>
            <p:nvPr userDrawn="true"/>
          </p:nvSpPr>
          <p:spPr bwMode="gray">
            <a:xfrm>
              <a:off x="895832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7" name="Rechteck 416"/>
            <p:cNvSpPr/>
            <p:nvPr userDrawn="true"/>
          </p:nvSpPr>
          <p:spPr bwMode="gray">
            <a:xfrm>
              <a:off x="838225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8" name="Rechteck 417"/>
            <p:cNvSpPr/>
            <p:nvPr userDrawn="true"/>
          </p:nvSpPr>
          <p:spPr bwMode="gray">
            <a:xfrm>
              <a:off x="780619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9" name="Rechteck 418"/>
            <p:cNvSpPr/>
            <p:nvPr userDrawn="true"/>
          </p:nvSpPr>
          <p:spPr bwMode="gray">
            <a:xfrm>
              <a:off x="723012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0" name="Rechteck 419"/>
            <p:cNvSpPr/>
            <p:nvPr userDrawn="true"/>
          </p:nvSpPr>
          <p:spPr bwMode="gray">
            <a:xfrm>
              <a:off x="665406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1" name="Rechteck 420"/>
            <p:cNvSpPr/>
            <p:nvPr userDrawn="true"/>
          </p:nvSpPr>
          <p:spPr bwMode="gray">
            <a:xfrm>
              <a:off x="607800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2" name="Rechteck 421"/>
            <p:cNvSpPr/>
            <p:nvPr userDrawn="true"/>
          </p:nvSpPr>
          <p:spPr bwMode="gray">
            <a:xfrm>
              <a:off x="550193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3" name="Rechteck 422"/>
            <p:cNvSpPr/>
            <p:nvPr userDrawn="true"/>
          </p:nvSpPr>
          <p:spPr bwMode="gray">
            <a:xfrm>
              <a:off x="492587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4" name="Rechteck 423"/>
            <p:cNvSpPr/>
            <p:nvPr userDrawn="true"/>
          </p:nvSpPr>
          <p:spPr bwMode="gray">
            <a:xfrm>
              <a:off x="434980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5" name="Rechteck 424"/>
            <p:cNvSpPr/>
            <p:nvPr userDrawn="true"/>
          </p:nvSpPr>
          <p:spPr bwMode="gray">
            <a:xfrm>
              <a:off x="377374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6" name="Rechteck 425"/>
            <p:cNvSpPr/>
            <p:nvPr userDrawn="true"/>
          </p:nvSpPr>
          <p:spPr bwMode="gray">
            <a:xfrm>
              <a:off x="319768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7" name="Rechteck 426"/>
            <p:cNvSpPr/>
            <p:nvPr userDrawn="true"/>
          </p:nvSpPr>
          <p:spPr bwMode="gray">
            <a:xfrm>
              <a:off x="262161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8" name="Rechteck 427"/>
            <p:cNvSpPr/>
            <p:nvPr userDrawn="true"/>
          </p:nvSpPr>
          <p:spPr bwMode="gray">
            <a:xfrm>
              <a:off x="204555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9" name="Rechteck 428"/>
            <p:cNvSpPr/>
            <p:nvPr userDrawn="true"/>
          </p:nvSpPr>
          <p:spPr bwMode="gray">
            <a:xfrm>
              <a:off x="146948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0" name="Rechteck 429"/>
            <p:cNvSpPr/>
            <p:nvPr userDrawn="true"/>
          </p:nvSpPr>
          <p:spPr bwMode="gray">
            <a:xfrm>
              <a:off x="89342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1" name="Rechteck 430"/>
            <p:cNvSpPr/>
            <p:nvPr userDrawn="true"/>
          </p:nvSpPr>
          <p:spPr bwMode="gray">
            <a:xfrm>
              <a:off x="31736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2" name="Rechteck 431"/>
            <p:cNvSpPr/>
            <p:nvPr userDrawn="true"/>
          </p:nvSpPr>
          <p:spPr bwMode="gray">
            <a:xfrm>
              <a:off x="1126257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3" name="Rechteck 432"/>
            <p:cNvSpPr/>
            <p:nvPr userDrawn="true"/>
          </p:nvSpPr>
          <p:spPr bwMode="gray">
            <a:xfrm>
              <a:off x="1068651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4" name="Rechteck 433"/>
            <p:cNvSpPr/>
            <p:nvPr userDrawn="true"/>
          </p:nvSpPr>
          <p:spPr bwMode="gray">
            <a:xfrm>
              <a:off x="1011044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5" name="Rechteck 434"/>
            <p:cNvSpPr/>
            <p:nvPr userDrawn="true"/>
          </p:nvSpPr>
          <p:spPr bwMode="gray">
            <a:xfrm>
              <a:off x="953438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6" name="Rechteck 435"/>
            <p:cNvSpPr/>
            <p:nvPr userDrawn="true"/>
          </p:nvSpPr>
          <p:spPr bwMode="gray">
            <a:xfrm>
              <a:off x="895832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7" name="Rechteck 436"/>
            <p:cNvSpPr/>
            <p:nvPr userDrawn="true"/>
          </p:nvSpPr>
          <p:spPr bwMode="gray">
            <a:xfrm>
              <a:off x="838225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8" name="Rechteck 437"/>
            <p:cNvSpPr/>
            <p:nvPr userDrawn="true"/>
          </p:nvSpPr>
          <p:spPr bwMode="gray">
            <a:xfrm>
              <a:off x="780619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9" name="Rechteck 438"/>
            <p:cNvSpPr/>
            <p:nvPr userDrawn="true"/>
          </p:nvSpPr>
          <p:spPr bwMode="gray">
            <a:xfrm>
              <a:off x="723012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0" name="Rechteck 439"/>
            <p:cNvSpPr/>
            <p:nvPr userDrawn="true"/>
          </p:nvSpPr>
          <p:spPr bwMode="gray">
            <a:xfrm>
              <a:off x="665406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1" name="Rechteck 440"/>
            <p:cNvSpPr/>
            <p:nvPr userDrawn="true"/>
          </p:nvSpPr>
          <p:spPr bwMode="gray">
            <a:xfrm>
              <a:off x="607800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2" name="Rechteck 441"/>
            <p:cNvSpPr/>
            <p:nvPr userDrawn="true"/>
          </p:nvSpPr>
          <p:spPr bwMode="gray">
            <a:xfrm>
              <a:off x="550193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3" name="Rechteck 442"/>
            <p:cNvSpPr/>
            <p:nvPr userDrawn="true"/>
          </p:nvSpPr>
          <p:spPr bwMode="gray">
            <a:xfrm>
              <a:off x="492587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4" name="Rechteck 443"/>
            <p:cNvSpPr/>
            <p:nvPr userDrawn="true"/>
          </p:nvSpPr>
          <p:spPr bwMode="gray">
            <a:xfrm>
              <a:off x="434980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5" name="Rechteck 444"/>
            <p:cNvSpPr/>
            <p:nvPr userDrawn="true"/>
          </p:nvSpPr>
          <p:spPr bwMode="gray">
            <a:xfrm>
              <a:off x="377374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6" name="Rechteck 445"/>
            <p:cNvSpPr/>
            <p:nvPr userDrawn="true"/>
          </p:nvSpPr>
          <p:spPr bwMode="gray">
            <a:xfrm>
              <a:off x="319768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7" name="Rechteck 446"/>
            <p:cNvSpPr/>
            <p:nvPr userDrawn="true"/>
          </p:nvSpPr>
          <p:spPr bwMode="gray">
            <a:xfrm>
              <a:off x="262161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8" name="Rechteck 447"/>
            <p:cNvSpPr/>
            <p:nvPr userDrawn="true"/>
          </p:nvSpPr>
          <p:spPr bwMode="gray">
            <a:xfrm>
              <a:off x="204555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9" name="Rechteck 448"/>
            <p:cNvSpPr/>
            <p:nvPr userDrawn="true"/>
          </p:nvSpPr>
          <p:spPr bwMode="gray">
            <a:xfrm>
              <a:off x="146948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0" name="Rechteck 449"/>
            <p:cNvSpPr/>
            <p:nvPr userDrawn="true"/>
          </p:nvSpPr>
          <p:spPr bwMode="gray">
            <a:xfrm>
              <a:off x="89342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1" name="Rechteck 450"/>
            <p:cNvSpPr/>
            <p:nvPr userDrawn="true"/>
          </p:nvSpPr>
          <p:spPr bwMode="gray">
            <a:xfrm>
              <a:off x="31736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2" name="Rechteck 451"/>
            <p:cNvSpPr/>
            <p:nvPr userDrawn="true"/>
          </p:nvSpPr>
          <p:spPr bwMode="gray">
            <a:xfrm>
              <a:off x="1183864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3" name="Rechteck 452"/>
            <p:cNvSpPr/>
            <p:nvPr userDrawn="true"/>
          </p:nvSpPr>
          <p:spPr bwMode="gray">
            <a:xfrm>
              <a:off x="1183864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4" name="Rechteck 453"/>
            <p:cNvSpPr/>
            <p:nvPr userDrawn="true"/>
          </p:nvSpPr>
          <p:spPr bwMode="gray">
            <a:xfrm>
              <a:off x="1183864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5" name="Rechteck 454"/>
            <p:cNvSpPr/>
            <p:nvPr userDrawn="true"/>
          </p:nvSpPr>
          <p:spPr bwMode="gray">
            <a:xfrm>
              <a:off x="1183864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6" name="Rechteck 455"/>
            <p:cNvSpPr/>
            <p:nvPr userDrawn="true"/>
          </p:nvSpPr>
          <p:spPr bwMode="gray">
            <a:xfrm>
              <a:off x="1183864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7" name="Rechteck 456"/>
            <p:cNvSpPr/>
            <p:nvPr userDrawn="true"/>
          </p:nvSpPr>
          <p:spPr bwMode="gray">
            <a:xfrm>
              <a:off x="1183864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8" name="Rechteck 457"/>
            <p:cNvSpPr/>
            <p:nvPr userDrawn="true"/>
          </p:nvSpPr>
          <p:spPr bwMode="gray">
            <a:xfrm>
              <a:off x="1183864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9" name="Rechteck 458"/>
            <p:cNvSpPr/>
            <p:nvPr userDrawn="true"/>
          </p:nvSpPr>
          <p:spPr bwMode="gray">
            <a:xfrm>
              <a:off x="1183864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60" name="Rechteck 459"/>
            <p:cNvSpPr/>
            <p:nvPr userDrawn="true"/>
          </p:nvSpPr>
          <p:spPr bwMode="gray">
            <a:xfrm>
              <a:off x="1183864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</p:grpSp>
      <p:cxnSp>
        <p:nvCxnSpPr>
          <p:cNvPr id="254" name="Line"/>
          <p:cNvCxnSpPr/>
          <p:nvPr userDrawn="true"/>
        </p:nvCxnSpPr>
        <p:spPr bwMode="gray">
          <a:xfrm>
            <a:off x="911424" y="908720"/>
            <a:ext cx="230425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5" name="Title"/>
          <p:cNvSpPr>
            <a:spLocks noGrp="true"/>
          </p:cNvSpPr>
          <p:nvPr userDrawn="true">
            <p:ph type="ctrTitle" hasCustomPrompt="true"/>
          </p:nvPr>
        </p:nvSpPr>
        <p:spPr bwMode="gray">
          <a:xfrm>
            <a:off x="695400" y="1772816"/>
            <a:ext cx="5112568" cy="14400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anchor="b" lIns="216000" tIns="36000" rIns="216000" bIns="396000">
            <a:noAutofit/>
          </a:bodyPr>
          <a:lstStyle>
            <a:lvl1pPr algn="l">
              <a:lnSpc>
                <a:spcPct val="90000"/>
              </a:lnSpc>
              <a:defRPr sz="3000" baseline="0"/>
            </a:lvl1pPr>
          </a:lstStyle>
          <a:p>
            <a:r>
              <a:rPr dirty="false" lang="en-GB"/>
              <a:t>[Thank You and Call to action]</a:t>
            </a:r>
          </a:p>
        </p:txBody>
      </p:sp>
      <p:sp>
        <p:nvSpPr>
          <p:cNvPr id="270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695400" y="2996952"/>
            <a:ext cx="5112568" cy="864096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anchor="b" lIns="216000" tIns="0" rIns="216000" bIns="3600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b="true"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pPr lvl="0"/>
            <a:r>
              <a:rPr dirty="false" lang="en-GB"/>
              <a:t>gfk.com</a:t>
            </a:r>
          </a:p>
        </p:txBody>
      </p:sp>
      <p:pic>
        <p:nvPicPr>
          <p:cNvPr id="10" name="Picture 9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>
          <a:xfrm>
            <a:off x="10130399" y="334800"/>
            <a:ext cx="1364400" cy="57932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 showMasterSp="0">
  <p:cSld name="End slid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/>
          <p:cNvGrpSpPr/>
          <p:nvPr userDrawn="true"/>
        </p:nvGrpSpPr>
        <p:grpSpPr>
          <a:xfrm>
            <a:off x="317360" y="1484784"/>
            <a:ext cx="11539280" cy="4626512"/>
            <a:chOff x="317360" y="1484784"/>
            <a:chExt cx="11539280" cy="4626512"/>
          </a:xfrm>
        </p:grpSpPr>
        <p:sp>
          <p:nvSpPr>
            <p:cNvPr id="4" name="Rechteck 3"/>
            <p:cNvSpPr/>
            <p:nvPr userDrawn="true"/>
          </p:nvSpPr>
          <p:spPr bwMode="gray">
            <a:xfrm>
              <a:off x="1126257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" name="Rechteck 4"/>
            <p:cNvSpPr/>
            <p:nvPr userDrawn="true"/>
          </p:nvSpPr>
          <p:spPr bwMode="gray">
            <a:xfrm>
              <a:off x="1068651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" name="Rechteck 5"/>
            <p:cNvSpPr/>
            <p:nvPr userDrawn="true"/>
          </p:nvSpPr>
          <p:spPr bwMode="gray">
            <a:xfrm>
              <a:off x="1011044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7" name="Rechteck 6"/>
            <p:cNvSpPr/>
            <p:nvPr userDrawn="true"/>
          </p:nvSpPr>
          <p:spPr bwMode="gray">
            <a:xfrm>
              <a:off x="953438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" name="Rechteck 7"/>
            <p:cNvSpPr/>
            <p:nvPr userDrawn="true"/>
          </p:nvSpPr>
          <p:spPr bwMode="gray">
            <a:xfrm>
              <a:off x="895832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" name="Rechteck 8"/>
            <p:cNvSpPr/>
            <p:nvPr userDrawn="true"/>
          </p:nvSpPr>
          <p:spPr bwMode="gray">
            <a:xfrm>
              <a:off x="838225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" name="Rechteck 28"/>
            <p:cNvSpPr/>
            <p:nvPr userDrawn="true"/>
          </p:nvSpPr>
          <p:spPr bwMode="gray">
            <a:xfrm>
              <a:off x="780619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" name="Rechteck 29"/>
            <p:cNvSpPr/>
            <p:nvPr userDrawn="true"/>
          </p:nvSpPr>
          <p:spPr bwMode="gray">
            <a:xfrm>
              <a:off x="723012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" name="Rechteck 31"/>
            <p:cNvSpPr/>
            <p:nvPr userDrawn="true"/>
          </p:nvSpPr>
          <p:spPr bwMode="gray">
            <a:xfrm>
              <a:off x="665406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4" name="Rechteck 253"/>
            <p:cNvSpPr/>
            <p:nvPr userDrawn="true"/>
          </p:nvSpPr>
          <p:spPr bwMode="gray">
            <a:xfrm>
              <a:off x="607800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6" name="Rechteck 255"/>
            <p:cNvSpPr/>
            <p:nvPr userDrawn="true"/>
          </p:nvSpPr>
          <p:spPr bwMode="gray">
            <a:xfrm>
              <a:off x="550193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7" name="Rechteck 256"/>
            <p:cNvSpPr/>
            <p:nvPr userDrawn="true"/>
          </p:nvSpPr>
          <p:spPr bwMode="gray">
            <a:xfrm>
              <a:off x="492587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8" name="Rechteck 257"/>
            <p:cNvSpPr/>
            <p:nvPr userDrawn="true"/>
          </p:nvSpPr>
          <p:spPr bwMode="gray">
            <a:xfrm>
              <a:off x="434980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9" name="Rechteck 258"/>
            <p:cNvSpPr/>
            <p:nvPr userDrawn="true"/>
          </p:nvSpPr>
          <p:spPr bwMode="gray">
            <a:xfrm>
              <a:off x="377374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0" name="Rechteck 259"/>
            <p:cNvSpPr/>
            <p:nvPr userDrawn="true"/>
          </p:nvSpPr>
          <p:spPr bwMode="gray">
            <a:xfrm>
              <a:off x="319768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1" name="Rechteck 260"/>
            <p:cNvSpPr/>
            <p:nvPr userDrawn="true"/>
          </p:nvSpPr>
          <p:spPr bwMode="gray">
            <a:xfrm>
              <a:off x="262161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2" name="Rechteck 261"/>
            <p:cNvSpPr/>
            <p:nvPr userDrawn="true"/>
          </p:nvSpPr>
          <p:spPr bwMode="gray">
            <a:xfrm>
              <a:off x="204555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3" name="Rechteck 262"/>
            <p:cNvSpPr/>
            <p:nvPr userDrawn="true"/>
          </p:nvSpPr>
          <p:spPr bwMode="gray">
            <a:xfrm>
              <a:off x="146948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4" name="Rechteck 263"/>
            <p:cNvSpPr/>
            <p:nvPr userDrawn="true"/>
          </p:nvSpPr>
          <p:spPr bwMode="gray">
            <a:xfrm>
              <a:off x="89342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5" name="Rechteck 264"/>
            <p:cNvSpPr/>
            <p:nvPr userDrawn="true"/>
          </p:nvSpPr>
          <p:spPr bwMode="gray">
            <a:xfrm>
              <a:off x="31736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6" name="Rechteck 265"/>
            <p:cNvSpPr/>
            <p:nvPr userDrawn="true"/>
          </p:nvSpPr>
          <p:spPr bwMode="gray">
            <a:xfrm>
              <a:off x="1126257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7" name="Rechteck 266"/>
            <p:cNvSpPr/>
            <p:nvPr userDrawn="true"/>
          </p:nvSpPr>
          <p:spPr bwMode="gray">
            <a:xfrm>
              <a:off x="1068651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8" name="Rechteck 267"/>
            <p:cNvSpPr/>
            <p:nvPr userDrawn="true"/>
          </p:nvSpPr>
          <p:spPr bwMode="gray">
            <a:xfrm>
              <a:off x="1011044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9" name="Rechteck 268"/>
            <p:cNvSpPr/>
            <p:nvPr userDrawn="true"/>
          </p:nvSpPr>
          <p:spPr bwMode="gray">
            <a:xfrm>
              <a:off x="953438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2" name="Rechteck 271"/>
            <p:cNvSpPr/>
            <p:nvPr userDrawn="true"/>
          </p:nvSpPr>
          <p:spPr bwMode="gray">
            <a:xfrm>
              <a:off x="895832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3" name="Rechteck 272"/>
            <p:cNvSpPr/>
            <p:nvPr userDrawn="true"/>
          </p:nvSpPr>
          <p:spPr bwMode="gray">
            <a:xfrm>
              <a:off x="838225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5" name="Rechteck 274"/>
            <p:cNvSpPr/>
            <p:nvPr userDrawn="true"/>
          </p:nvSpPr>
          <p:spPr bwMode="gray">
            <a:xfrm>
              <a:off x="780619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6" name="Rechteck 275"/>
            <p:cNvSpPr/>
            <p:nvPr userDrawn="true"/>
          </p:nvSpPr>
          <p:spPr bwMode="gray">
            <a:xfrm>
              <a:off x="723012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7" name="Rechteck 276"/>
            <p:cNvSpPr/>
            <p:nvPr userDrawn="true"/>
          </p:nvSpPr>
          <p:spPr bwMode="gray">
            <a:xfrm>
              <a:off x="665406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8" name="Rechteck 277"/>
            <p:cNvSpPr/>
            <p:nvPr userDrawn="true"/>
          </p:nvSpPr>
          <p:spPr bwMode="gray">
            <a:xfrm>
              <a:off x="607800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9" name="Rechteck 278"/>
            <p:cNvSpPr/>
            <p:nvPr userDrawn="true"/>
          </p:nvSpPr>
          <p:spPr bwMode="gray">
            <a:xfrm>
              <a:off x="550193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4" name="Rechteck 303"/>
            <p:cNvSpPr/>
            <p:nvPr userDrawn="true"/>
          </p:nvSpPr>
          <p:spPr bwMode="gray">
            <a:xfrm>
              <a:off x="492587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5" name="Rechteck 304"/>
            <p:cNvSpPr/>
            <p:nvPr userDrawn="true"/>
          </p:nvSpPr>
          <p:spPr bwMode="gray">
            <a:xfrm>
              <a:off x="434980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6" name="Rechteck 305"/>
            <p:cNvSpPr/>
            <p:nvPr userDrawn="true"/>
          </p:nvSpPr>
          <p:spPr bwMode="gray">
            <a:xfrm>
              <a:off x="377374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7" name="Rechteck 306"/>
            <p:cNvSpPr/>
            <p:nvPr userDrawn="true"/>
          </p:nvSpPr>
          <p:spPr bwMode="gray">
            <a:xfrm>
              <a:off x="319768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8" name="Rechteck 307"/>
            <p:cNvSpPr/>
            <p:nvPr userDrawn="true"/>
          </p:nvSpPr>
          <p:spPr bwMode="gray">
            <a:xfrm>
              <a:off x="262161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9" name="Rechteck 308"/>
            <p:cNvSpPr/>
            <p:nvPr userDrawn="true"/>
          </p:nvSpPr>
          <p:spPr bwMode="gray">
            <a:xfrm>
              <a:off x="204555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0" name="Rechteck 309"/>
            <p:cNvSpPr/>
            <p:nvPr userDrawn="true"/>
          </p:nvSpPr>
          <p:spPr bwMode="gray">
            <a:xfrm>
              <a:off x="146948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1" name="Rechteck 310"/>
            <p:cNvSpPr/>
            <p:nvPr userDrawn="true"/>
          </p:nvSpPr>
          <p:spPr bwMode="gray">
            <a:xfrm>
              <a:off x="89342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2" name="Rechteck 311"/>
            <p:cNvSpPr/>
            <p:nvPr userDrawn="true"/>
          </p:nvSpPr>
          <p:spPr bwMode="gray">
            <a:xfrm>
              <a:off x="31736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3" name="Rechteck 312"/>
            <p:cNvSpPr/>
            <p:nvPr userDrawn="true"/>
          </p:nvSpPr>
          <p:spPr bwMode="gray">
            <a:xfrm>
              <a:off x="1126257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4" name="Rechteck 313"/>
            <p:cNvSpPr/>
            <p:nvPr userDrawn="true"/>
          </p:nvSpPr>
          <p:spPr bwMode="gray">
            <a:xfrm>
              <a:off x="1068651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5" name="Rechteck 314"/>
            <p:cNvSpPr/>
            <p:nvPr userDrawn="true"/>
          </p:nvSpPr>
          <p:spPr bwMode="gray">
            <a:xfrm>
              <a:off x="1011044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6" name="Rechteck 315"/>
            <p:cNvSpPr/>
            <p:nvPr userDrawn="true"/>
          </p:nvSpPr>
          <p:spPr bwMode="gray">
            <a:xfrm>
              <a:off x="953438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7" name="Rechteck 316"/>
            <p:cNvSpPr/>
            <p:nvPr userDrawn="true"/>
          </p:nvSpPr>
          <p:spPr bwMode="gray">
            <a:xfrm>
              <a:off x="895832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8" name="Rechteck 317"/>
            <p:cNvSpPr/>
            <p:nvPr userDrawn="true"/>
          </p:nvSpPr>
          <p:spPr bwMode="gray">
            <a:xfrm>
              <a:off x="838225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9" name="Rechteck 318"/>
            <p:cNvSpPr/>
            <p:nvPr userDrawn="true"/>
          </p:nvSpPr>
          <p:spPr bwMode="gray">
            <a:xfrm>
              <a:off x="780619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0" name="Rechteck 319"/>
            <p:cNvSpPr/>
            <p:nvPr userDrawn="true"/>
          </p:nvSpPr>
          <p:spPr bwMode="gray">
            <a:xfrm>
              <a:off x="723012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1" name="Rechteck 320"/>
            <p:cNvSpPr/>
            <p:nvPr userDrawn="true"/>
          </p:nvSpPr>
          <p:spPr bwMode="gray">
            <a:xfrm>
              <a:off x="665406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2" name="Rechteck 321"/>
            <p:cNvSpPr/>
            <p:nvPr userDrawn="true"/>
          </p:nvSpPr>
          <p:spPr bwMode="gray">
            <a:xfrm>
              <a:off x="607800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3" name="Rechteck 322"/>
            <p:cNvSpPr/>
            <p:nvPr userDrawn="true"/>
          </p:nvSpPr>
          <p:spPr bwMode="gray">
            <a:xfrm>
              <a:off x="550193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4" name="Rechteck 323"/>
            <p:cNvSpPr/>
            <p:nvPr userDrawn="true"/>
          </p:nvSpPr>
          <p:spPr bwMode="gray">
            <a:xfrm>
              <a:off x="492587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5" name="Rechteck 324"/>
            <p:cNvSpPr/>
            <p:nvPr userDrawn="true"/>
          </p:nvSpPr>
          <p:spPr bwMode="gray">
            <a:xfrm>
              <a:off x="434980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6" name="Rechteck 325"/>
            <p:cNvSpPr/>
            <p:nvPr userDrawn="true"/>
          </p:nvSpPr>
          <p:spPr bwMode="gray">
            <a:xfrm>
              <a:off x="377374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7" name="Rechteck 326"/>
            <p:cNvSpPr/>
            <p:nvPr userDrawn="true"/>
          </p:nvSpPr>
          <p:spPr bwMode="gray">
            <a:xfrm>
              <a:off x="319768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8" name="Rechteck 327"/>
            <p:cNvSpPr/>
            <p:nvPr userDrawn="true"/>
          </p:nvSpPr>
          <p:spPr bwMode="gray">
            <a:xfrm>
              <a:off x="262161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9" name="Rechteck 328"/>
            <p:cNvSpPr/>
            <p:nvPr userDrawn="true"/>
          </p:nvSpPr>
          <p:spPr bwMode="gray">
            <a:xfrm>
              <a:off x="204555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0" name="Rechteck 329"/>
            <p:cNvSpPr/>
            <p:nvPr userDrawn="true"/>
          </p:nvSpPr>
          <p:spPr bwMode="gray">
            <a:xfrm>
              <a:off x="146948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1" name="Rechteck 330"/>
            <p:cNvSpPr/>
            <p:nvPr userDrawn="true"/>
          </p:nvSpPr>
          <p:spPr bwMode="gray">
            <a:xfrm>
              <a:off x="89342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2" name="Rechteck 331"/>
            <p:cNvSpPr/>
            <p:nvPr userDrawn="true"/>
          </p:nvSpPr>
          <p:spPr bwMode="gray">
            <a:xfrm>
              <a:off x="31736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3" name="Rechteck 332"/>
            <p:cNvSpPr/>
            <p:nvPr userDrawn="true"/>
          </p:nvSpPr>
          <p:spPr bwMode="gray">
            <a:xfrm>
              <a:off x="1126257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4" name="Rechteck 333"/>
            <p:cNvSpPr/>
            <p:nvPr userDrawn="true"/>
          </p:nvSpPr>
          <p:spPr bwMode="gray">
            <a:xfrm>
              <a:off x="1068651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5" name="Rechteck 334"/>
            <p:cNvSpPr/>
            <p:nvPr userDrawn="true"/>
          </p:nvSpPr>
          <p:spPr bwMode="gray">
            <a:xfrm>
              <a:off x="1011044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6" name="Rechteck 335"/>
            <p:cNvSpPr/>
            <p:nvPr userDrawn="true"/>
          </p:nvSpPr>
          <p:spPr bwMode="gray">
            <a:xfrm>
              <a:off x="953438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7" name="Rechteck 336"/>
            <p:cNvSpPr/>
            <p:nvPr userDrawn="true"/>
          </p:nvSpPr>
          <p:spPr bwMode="gray">
            <a:xfrm>
              <a:off x="895832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8" name="Rechteck 337"/>
            <p:cNvSpPr/>
            <p:nvPr userDrawn="true"/>
          </p:nvSpPr>
          <p:spPr bwMode="gray">
            <a:xfrm>
              <a:off x="838225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9" name="Rechteck 338"/>
            <p:cNvSpPr/>
            <p:nvPr userDrawn="true"/>
          </p:nvSpPr>
          <p:spPr bwMode="gray">
            <a:xfrm>
              <a:off x="780619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0" name="Rechteck 339"/>
            <p:cNvSpPr/>
            <p:nvPr userDrawn="true"/>
          </p:nvSpPr>
          <p:spPr bwMode="gray">
            <a:xfrm>
              <a:off x="723012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1" name="Rechteck 340"/>
            <p:cNvSpPr/>
            <p:nvPr userDrawn="true"/>
          </p:nvSpPr>
          <p:spPr bwMode="gray">
            <a:xfrm>
              <a:off x="665406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2" name="Rechteck 341"/>
            <p:cNvSpPr/>
            <p:nvPr userDrawn="true"/>
          </p:nvSpPr>
          <p:spPr bwMode="gray">
            <a:xfrm>
              <a:off x="607800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3" name="Rechteck 342"/>
            <p:cNvSpPr/>
            <p:nvPr userDrawn="true"/>
          </p:nvSpPr>
          <p:spPr bwMode="gray">
            <a:xfrm>
              <a:off x="550193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4" name="Rechteck 343"/>
            <p:cNvSpPr/>
            <p:nvPr userDrawn="true"/>
          </p:nvSpPr>
          <p:spPr bwMode="gray">
            <a:xfrm>
              <a:off x="492587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5" name="Rechteck 344"/>
            <p:cNvSpPr/>
            <p:nvPr userDrawn="true"/>
          </p:nvSpPr>
          <p:spPr bwMode="gray">
            <a:xfrm>
              <a:off x="434980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6" name="Rechteck 345"/>
            <p:cNvSpPr/>
            <p:nvPr userDrawn="true"/>
          </p:nvSpPr>
          <p:spPr bwMode="gray">
            <a:xfrm>
              <a:off x="377374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7" name="Rechteck 346"/>
            <p:cNvSpPr/>
            <p:nvPr userDrawn="true"/>
          </p:nvSpPr>
          <p:spPr bwMode="gray">
            <a:xfrm>
              <a:off x="319768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8" name="Rechteck 347"/>
            <p:cNvSpPr/>
            <p:nvPr userDrawn="true"/>
          </p:nvSpPr>
          <p:spPr bwMode="gray">
            <a:xfrm>
              <a:off x="262161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9" name="Rechteck 348"/>
            <p:cNvSpPr/>
            <p:nvPr userDrawn="true"/>
          </p:nvSpPr>
          <p:spPr bwMode="gray">
            <a:xfrm>
              <a:off x="204555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0" name="Rechteck 349"/>
            <p:cNvSpPr/>
            <p:nvPr userDrawn="true"/>
          </p:nvSpPr>
          <p:spPr bwMode="gray">
            <a:xfrm>
              <a:off x="146948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1" name="Rechteck 350"/>
            <p:cNvSpPr/>
            <p:nvPr userDrawn="true"/>
          </p:nvSpPr>
          <p:spPr bwMode="gray">
            <a:xfrm>
              <a:off x="89342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2" name="Rechteck 351"/>
            <p:cNvSpPr/>
            <p:nvPr userDrawn="true"/>
          </p:nvSpPr>
          <p:spPr bwMode="gray">
            <a:xfrm>
              <a:off x="31736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3" name="Rechteck 352"/>
            <p:cNvSpPr/>
            <p:nvPr userDrawn="true"/>
          </p:nvSpPr>
          <p:spPr bwMode="gray">
            <a:xfrm>
              <a:off x="1126257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4" name="Rechteck 353"/>
            <p:cNvSpPr/>
            <p:nvPr userDrawn="true"/>
          </p:nvSpPr>
          <p:spPr bwMode="gray">
            <a:xfrm>
              <a:off x="1068651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5" name="Rechteck 354"/>
            <p:cNvSpPr/>
            <p:nvPr userDrawn="true"/>
          </p:nvSpPr>
          <p:spPr bwMode="gray">
            <a:xfrm>
              <a:off x="1011044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6" name="Rechteck 355"/>
            <p:cNvSpPr/>
            <p:nvPr userDrawn="true"/>
          </p:nvSpPr>
          <p:spPr bwMode="gray">
            <a:xfrm>
              <a:off x="953438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7" name="Rechteck 356"/>
            <p:cNvSpPr/>
            <p:nvPr userDrawn="true"/>
          </p:nvSpPr>
          <p:spPr bwMode="gray">
            <a:xfrm>
              <a:off x="895832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8" name="Rechteck 357"/>
            <p:cNvSpPr/>
            <p:nvPr userDrawn="true"/>
          </p:nvSpPr>
          <p:spPr bwMode="gray">
            <a:xfrm>
              <a:off x="838225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9" name="Rechteck 358"/>
            <p:cNvSpPr/>
            <p:nvPr userDrawn="true"/>
          </p:nvSpPr>
          <p:spPr bwMode="gray">
            <a:xfrm>
              <a:off x="780619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0" name="Rechteck 359"/>
            <p:cNvSpPr/>
            <p:nvPr userDrawn="true"/>
          </p:nvSpPr>
          <p:spPr bwMode="gray">
            <a:xfrm>
              <a:off x="723012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1" name="Rechteck 360"/>
            <p:cNvSpPr/>
            <p:nvPr userDrawn="true"/>
          </p:nvSpPr>
          <p:spPr bwMode="gray">
            <a:xfrm>
              <a:off x="665406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2" name="Rechteck 361"/>
            <p:cNvSpPr/>
            <p:nvPr userDrawn="true"/>
          </p:nvSpPr>
          <p:spPr bwMode="gray">
            <a:xfrm>
              <a:off x="607800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3" name="Rechteck 362"/>
            <p:cNvSpPr/>
            <p:nvPr userDrawn="true"/>
          </p:nvSpPr>
          <p:spPr bwMode="gray">
            <a:xfrm>
              <a:off x="550193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4" name="Rechteck 363"/>
            <p:cNvSpPr/>
            <p:nvPr userDrawn="true"/>
          </p:nvSpPr>
          <p:spPr bwMode="gray">
            <a:xfrm>
              <a:off x="492587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5" name="Rechteck 364"/>
            <p:cNvSpPr/>
            <p:nvPr userDrawn="true"/>
          </p:nvSpPr>
          <p:spPr bwMode="gray">
            <a:xfrm>
              <a:off x="434980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6" name="Rechteck 365"/>
            <p:cNvSpPr/>
            <p:nvPr userDrawn="true"/>
          </p:nvSpPr>
          <p:spPr bwMode="gray">
            <a:xfrm>
              <a:off x="377374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7" name="Rechteck 366"/>
            <p:cNvSpPr/>
            <p:nvPr userDrawn="true"/>
          </p:nvSpPr>
          <p:spPr bwMode="gray">
            <a:xfrm>
              <a:off x="319768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8" name="Rechteck 367"/>
            <p:cNvSpPr/>
            <p:nvPr userDrawn="true"/>
          </p:nvSpPr>
          <p:spPr bwMode="gray">
            <a:xfrm>
              <a:off x="262161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9" name="Rechteck 368"/>
            <p:cNvSpPr/>
            <p:nvPr userDrawn="true"/>
          </p:nvSpPr>
          <p:spPr bwMode="gray">
            <a:xfrm>
              <a:off x="204555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0" name="Rechteck 369"/>
            <p:cNvSpPr/>
            <p:nvPr userDrawn="true"/>
          </p:nvSpPr>
          <p:spPr bwMode="gray">
            <a:xfrm>
              <a:off x="146948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1" name="Rechteck 370"/>
            <p:cNvSpPr/>
            <p:nvPr userDrawn="true"/>
          </p:nvSpPr>
          <p:spPr bwMode="gray">
            <a:xfrm>
              <a:off x="89342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2" name="Rechteck 371"/>
            <p:cNvSpPr/>
            <p:nvPr userDrawn="true"/>
          </p:nvSpPr>
          <p:spPr bwMode="gray">
            <a:xfrm>
              <a:off x="31736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3" name="Rechteck 372"/>
            <p:cNvSpPr/>
            <p:nvPr userDrawn="true"/>
          </p:nvSpPr>
          <p:spPr bwMode="gray">
            <a:xfrm>
              <a:off x="1126257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4" name="Rechteck 373"/>
            <p:cNvSpPr/>
            <p:nvPr userDrawn="true"/>
          </p:nvSpPr>
          <p:spPr bwMode="gray">
            <a:xfrm>
              <a:off x="1068651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5" name="Rechteck 374"/>
            <p:cNvSpPr/>
            <p:nvPr userDrawn="true"/>
          </p:nvSpPr>
          <p:spPr bwMode="gray">
            <a:xfrm>
              <a:off x="1011044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6" name="Rechteck 375"/>
            <p:cNvSpPr/>
            <p:nvPr userDrawn="true"/>
          </p:nvSpPr>
          <p:spPr bwMode="gray">
            <a:xfrm>
              <a:off x="953438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7" name="Rechteck 376"/>
            <p:cNvSpPr/>
            <p:nvPr userDrawn="true"/>
          </p:nvSpPr>
          <p:spPr bwMode="gray">
            <a:xfrm>
              <a:off x="895832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8" name="Rechteck 377"/>
            <p:cNvSpPr/>
            <p:nvPr userDrawn="true"/>
          </p:nvSpPr>
          <p:spPr bwMode="gray">
            <a:xfrm>
              <a:off x="838225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9" name="Rechteck 378"/>
            <p:cNvSpPr/>
            <p:nvPr userDrawn="true"/>
          </p:nvSpPr>
          <p:spPr bwMode="gray">
            <a:xfrm>
              <a:off x="780619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0" name="Rechteck 379"/>
            <p:cNvSpPr/>
            <p:nvPr userDrawn="true"/>
          </p:nvSpPr>
          <p:spPr bwMode="gray">
            <a:xfrm>
              <a:off x="723012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1" name="Rechteck 380"/>
            <p:cNvSpPr/>
            <p:nvPr userDrawn="true"/>
          </p:nvSpPr>
          <p:spPr bwMode="gray">
            <a:xfrm>
              <a:off x="665406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2" name="Rechteck 381"/>
            <p:cNvSpPr/>
            <p:nvPr userDrawn="true"/>
          </p:nvSpPr>
          <p:spPr bwMode="gray">
            <a:xfrm>
              <a:off x="607800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3" name="Rechteck 382"/>
            <p:cNvSpPr/>
            <p:nvPr userDrawn="true"/>
          </p:nvSpPr>
          <p:spPr bwMode="gray">
            <a:xfrm>
              <a:off x="550193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4" name="Rechteck 383"/>
            <p:cNvSpPr/>
            <p:nvPr userDrawn="true"/>
          </p:nvSpPr>
          <p:spPr bwMode="gray">
            <a:xfrm>
              <a:off x="492587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5" name="Rechteck 384"/>
            <p:cNvSpPr/>
            <p:nvPr userDrawn="true"/>
          </p:nvSpPr>
          <p:spPr bwMode="gray">
            <a:xfrm>
              <a:off x="434980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6" name="Rechteck 385"/>
            <p:cNvSpPr/>
            <p:nvPr userDrawn="true"/>
          </p:nvSpPr>
          <p:spPr bwMode="gray">
            <a:xfrm>
              <a:off x="377374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7" name="Rechteck 386"/>
            <p:cNvSpPr/>
            <p:nvPr userDrawn="true"/>
          </p:nvSpPr>
          <p:spPr bwMode="gray">
            <a:xfrm>
              <a:off x="319768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8" name="Rechteck 387"/>
            <p:cNvSpPr/>
            <p:nvPr userDrawn="true"/>
          </p:nvSpPr>
          <p:spPr bwMode="gray">
            <a:xfrm>
              <a:off x="262161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9" name="Rechteck 388"/>
            <p:cNvSpPr/>
            <p:nvPr userDrawn="true"/>
          </p:nvSpPr>
          <p:spPr bwMode="gray">
            <a:xfrm>
              <a:off x="204555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0" name="Rechteck 389"/>
            <p:cNvSpPr/>
            <p:nvPr userDrawn="true"/>
          </p:nvSpPr>
          <p:spPr bwMode="gray">
            <a:xfrm>
              <a:off x="146948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1" name="Rechteck 390"/>
            <p:cNvSpPr/>
            <p:nvPr userDrawn="true"/>
          </p:nvSpPr>
          <p:spPr bwMode="gray">
            <a:xfrm>
              <a:off x="89342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2" name="Rechteck 391"/>
            <p:cNvSpPr/>
            <p:nvPr userDrawn="true"/>
          </p:nvSpPr>
          <p:spPr bwMode="gray">
            <a:xfrm>
              <a:off x="31736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3" name="Rechteck 392"/>
            <p:cNvSpPr/>
            <p:nvPr userDrawn="true"/>
          </p:nvSpPr>
          <p:spPr bwMode="gray">
            <a:xfrm>
              <a:off x="1126257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4" name="Rechteck 393"/>
            <p:cNvSpPr/>
            <p:nvPr userDrawn="true"/>
          </p:nvSpPr>
          <p:spPr bwMode="gray">
            <a:xfrm>
              <a:off x="1068651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5" name="Rechteck 394"/>
            <p:cNvSpPr/>
            <p:nvPr userDrawn="true"/>
          </p:nvSpPr>
          <p:spPr bwMode="gray">
            <a:xfrm>
              <a:off x="1011044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6" name="Rechteck 395"/>
            <p:cNvSpPr/>
            <p:nvPr userDrawn="true"/>
          </p:nvSpPr>
          <p:spPr bwMode="gray">
            <a:xfrm>
              <a:off x="953438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7" name="Rechteck 396"/>
            <p:cNvSpPr/>
            <p:nvPr userDrawn="true"/>
          </p:nvSpPr>
          <p:spPr bwMode="gray">
            <a:xfrm>
              <a:off x="895832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8" name="Rechteck 397"/>
            <p:cNvSpPr/>
            <p:nvPr userDrawn="true"/>
          </p:nvSpPr>
          <p:spPr bwMode="gray">
            <a:xfrm>
              <a:off x="838225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9" name="Rechteck 398"/>
            <p:cNvSpPr/>
            <p:nvPr userDrawn="true"/>
          </p:nvSpPr>
          <p:spPr bwMode="gray">
            <a:xfrm>
              <a:off x="780619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0" name="Rechteck 399"/>
            <p:cNvSpPr/>
            <p:nvPr userDrawn="true"/>
          </p:nvSpPr>
          <p:spPr bwMode="gray">
            <a:xfrm>
              <a:off x="723012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1" name="Rechteck 400"/>
            <p:cNvSpPr/>
            <p:nvPr userDrawn="true"/>
          </p:nvSpPr>
          <p:spPr bwMode="gray">
            <a:xfrm>
              <a:off x="665406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2" name="Rechteck 401"/>
            <p:cNvSpPr/>
            <p:nvPr userDrawn="true"/>
          </p:nvSpPr>
          <p:spPr bwMode="gray">
            <a:xfrm>
              <a:off x="607800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3" name="Rechteck 402"/>
            <p:cNvSpPr/>
            <p:nvPr userDrawn="true"/>
          </p:nvSpPr>
          <p:spPr bwMode="gray">
            <a:xfrm>
              <a:off x="550193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4" name="Rechteck 403"/>
            <p:cNvSpPr/>
            <p:nvPr userDrawn="true"/>
          </p:nvSpPr>
          <p:spPr bwMode="gray">
            <a:xfrm>
              <a:off x="492587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5" name="Rechteck 404"/>
            <p:cNvSpPr/>
            <p:nvPr userDrawn="true"/>
          </p:nvSpPr>
          <p:spPr bwMode="gray">
            <a:xfrm>
              <a:off x="434980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6" name="Rechteck 405"/>
            <p:cNvSpPr/>
            <p:nvPr userDrawn="true"/>
          </p:nvSpPr>
          <p:spPr bwMode="gray">
            <a:xfrm>
              <a:off x="377374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7" name="Rechteck 406"/>
            <p:cNvSpPr/>
            <p:nvPr userDrawn="true"/>
          </p:nvSpPr>
          <p:spPr bwMode="gray">
            <a:xfrm>
              <a:off x="319768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8" name="Rechteck 407"/>
            <p:cNvSpPr/>
            <p:nvPr userDrawn="true"/>
          </p:nvSpPr>
          <p:spPr bwMode="gray">
            <a:xfrm>
              <a:off x="262161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9" name="Rechteck 408"/>
            <p:cNvSpPr/>
            <p:nvPr userDrawn="true"/>
          </p:nvSpPr>
          <p:spPr bwMode="gray">
            <a:xfrm>
              <a:off x="204555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0" name="Rechteck 409"/>
            <p:cNvSpPr/>
            <p:nvPr userDrawn="true"/>
          </p:nvSpPr>
          <p:spPr bwMode="gray">
            <a:xfrm>
              <a:off x="146948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1" name="Rechteck 410"/>
            <p:cNvSpPr/>
            <p:nvPr userDrawn="true"/>
          </p:nvSpPr>
          <p:spPr bwMode="gray">
            <a:xfrm>
              <a:off x="89342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2" name="Rechteck 411"/>
            <p:cNvSpPr/>
            <p:nvPr userDrawn="true"/>
          </p:nvSpPr>
          <p:spPr bwMode="gray">
            <a:xfrm>
              <a:off x="31736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3" name="Rechteck 412"/>
            <p:cNvSpPr/>
            <p:nvPr userDrawn="true"/>
          </p:nvSpPr>
          <p:spPr bwMode="gray">
            <a:xfrm>
              <a:off x="1126257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4" name="Rechteck 413"/>
            <p:cNvSpPr/>
            <p:nvPr userDrawn="true"/>
          </p:nvSpPr>
          <p:spPr bwMode="gray">
            <a:xfrm>
              <a:off x="1068651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5" name="Rechteck 414"/>
            <p:cNvSpPr/>
            <p:nvPr userDrawn="true"/>
          </p:nvSpPr>
          <p:spPr bwMode="gray">
            <a:xfrm>
              <a:off x="1011044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6" name="Rechteck 415"/>
            <p:cNvSpPr/>
            <p:nvPr userDrawn="true"/>
          </p:nvSpPr>
          <p:spPr bwMode="gray">
            <a:xfrm>
              <a:off x="953438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7" name="Rechteck 416"/>
            <p:cNvSpPr/>
            <p:nvPr userDrawn="true"/>
          </p:nvSpPr>
          <p:spPr bwMode="gray">
            <a:xfrm>
              <a:off x="895832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8" name="Rechteck 417"/>
            <p:cNvSpPr/>
            <p:nvPr userDrawn="true"/>
          </p:nvSpPr>
          <p:spPr bwMode="gray">
            <a:xfrm>
              <a:off x="838225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9" name="Rechteck 418"/>
            <p:cNvSpPr/>
            <p:nvPr userDrawn="true"/>
          </p:nvSpPr>
          <p:spPr bwMode="gray">
            <a:xfrm>
              <a:off x="780619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0" name="Rechteck 419"/>
            <p:cNvSpPr/>
            <p:nvPr userDrawn="true"/>
          </p:nvSpPr>
          <p:spPr bwMode="gray">
            <a:xfrm>
              <a:off x="723012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1" name="Rechteck 420"/>
            <p:cNvSpPr/>
            <p:nvPr userDrawn="true"/>
          </p:nvSpPr>
          <p:spPr bwMode="gray">
            <a:xfrm>
              <a:off x="665406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2" name="Rechteck 421"/>
            <p:cNvSpPr/>
            <p:nvPr userDrawn="true"/>
          </p:nvSpPr>
          <p:spPr bwMode="gray">
            <a:xfrm>
              <a:off x="607800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3" name="Rechteck 422"/>
            <p:cNvSpPr/>
            <p:nvPr userDrawn="true"/>
          </p:nvSpPr>
          <p:spPr bwMode="gray">
            <a:xfrm>
              <a:off x="550193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4" name="Rechteck 423"/>
            <p:cNvSpPr/>
            <p:nvPr userDrawn="true"/>
          </p:nvSpPr>
          <p:spPr bwMode="gray">
            <a:xfrm>
              <a:off x="492587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5" name="Rechteck 424"/>
            <p:cNvSpPr/>
            <p:nvPr userDrawn="true"/>
          </p:nvSpPr>
          <p:spPr bwMode="gray">
            <a:xfrm>
              <a:off x="434980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6" name="Rechteck 425"/>
            <p:cNvSpPr/>
            <p:nvPr userDrawn="true"/>
          </p:nvSpPr>
          <p:spPr bwMode="gray">
            <a:xfrm>
              <a:off x="377374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7" name="Rechteck 426"/>
            <p:cNvSpPr/>
            <p:nvPr userDrawn="true"/>
          </p:nvSpPr>
          <p:spPr bwMode="gray">
            <a:xfrm>
              <a:off x="319768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8" name="Rechteck 427"/>
            <p:cNvSpPr/>
            <p:nvPr userDrawn="true"/>
          </p:nvSpPr>
          <p:spPr bwMode="gray">
            <a:xfrm>
              <a:off x="262161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9" name="Rechteck 428"/>
            <p:cNvSpPr/>
            <p:nvPr userDrawn="true"/>
          </p:nvSpPr>
          <p:spPr bwMode="gray">
            <a:xfrm>
              <a:off x="204555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0" name="Rechteck 429"/>
            <p:cNvSpPr/>
            <p:nvPr userDrawn="true"/>
          </p:nvSpPr>
          <p:spPr bwMode="gray">
            <a:xfrm>
              <a:off x="146948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1" name="Rechteck 430"/>
            <p:cNvSpPr/>
            <p:nvPr userDrawn="true"/>
          </p:nvSpPr>
          <p:spPr bwMode="gray">
            <a:xfrm>
              <a:off x="89342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2" name="Rechteck 431"/>
            <p:cNvSpPr/>
            <p:nvPr userDrawn="true"/>
          </p:nvSpPr>
          <p:spPr bwMode="gray">
            <a:xfrm>
              <a:off x="31736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3" name="Rechteck 432"/>
            <p:cNvSpPr/>
            <p:nvPr userDrawn="true"/>
          </p:nvSpPr>
          <p:spPr bwMode="gray">
            <a:xfrm>
              <a:off x="1126257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4" name="Rechteck 433"/>
            <p:cNvSpPr/>
            <p:nvPr userDrawn="true"/>
          </p:nvSpPr>
          <p:spPr bwMode="gray">
            <a:xfrm>
              <a:off x="1068651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5" name="Rechteck 434"/>
            <p:cNvSpPr/>
            <p:nvPr userDrawn="true"/>
          </p:nvSpPr>
          <p:spPr bwMode="gray">
            <a:xfrm>
              <a:off x="1011044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6" name="Rechteck 435"/>
            <p:cNvSpPr/>
            <p:nvPr userDrawn="true"/>
          </p:nvSpPr>
          <p:spPr bwMode="gray">
            <a:xfrm>
              <a:off x="953438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7" name="Rechteck 436"/>
            <p:cNvSpPr/>
            <p:nvPr userDrawn="true"/>
          </p:nvSpPr>
          <p:spPr bwMode="gray">
            <a:xfrm>
              <a:off x="895832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8" name="Rechteck 437"/>
            <p:cNvSpPr/>
            <p:nvPr userDrawn="true"/>
          </p:nvSpPr>
          <p:spPr bwMode="gray">
            <a:xfrm>
              <a:off x="838225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9" name="Rechteck 438"/>
            <p:cNvSpPr/>
            <p:nvPr userDrawn="true"/>
          </p:nvSpPr>
          <p:spPr bwMode="gray">
            <a:xfrm>
              <a:off x="780619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0" name="Rechteck 439"/>
            <p:cNvSpPr/>
            <p:nvPr userDrawn="true"/>
          </p:nvSpPr>
          <p:spPr bwMode="gray">
            <a:xfrm>
              <a:off x="723012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1" name="Rechteck 440"/>
            <p:cNvSpPr/>
            <p:nvPr userDrawn="true"/>
          </p:nvSpPr>
          <p:spPr bwMode="gray">
            <a:xfrm>
              <a:off x="665406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2" name="Rechteck 441"/>
            <p:cNvSpPr/>
            <p:nvPr userDrawn="true"/>
          </p:nvSpPr>
          <p:spPr bwMode="gray">
            <a:xfrm>
              <a:off x="607800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3" name="Rechteck 442"/>
            <p:cNvSpPr/>
            <p:nvPr userDrawn="true"/>
          </p:nvSpPr>
          <p:spPr bwMode="gray">
            <a:xfrm>
              <a:off x="550193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4" name="Rechteck 443"/>
            <p:cNvSpPr/>
            <p:nvPr userDrawn="true"/>
          </p:nvSpPr>
          <p:spPr bwMode="gray">
            <a:xfrm>
              <a:off x="492587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5" name="Rechteck 444"/>
            <p:cNvSpPr/>
            <p:nvPr userDrawn="true"/>
          </p:nvSpPr>
          <p:spPr bwMode="gray">
            <a:xfrm>
              <a:off x="434980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6" name="Rechteck 445"/>
            <p:cNvSpPr/>
            <p:nvPr userDrawn="true"/>
          </p:nvSpPr>
          <p:spPr bwMode="gray">
            <a:xfrm>
              <a:off x="377374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7" name="Rechteck 446"/>
            <p:cNvSpPr/>
            <p:nvPr userDrawn="true"/>
          </p:nvSpPr>
          <p:spPr bwMode="gray">
            <a:xfrm>
              <a:off x="319768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8" name="Rechteck 447"/>
            <p:cNvSpPr/>
            <p:nvPr userDrawn="true"/>
          </p:nvSpPr>
          <p:spPr bwMode="gray">
            <a:xfrm>
              <a:off x="262161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9" name="Rechteck 448"/>
            <p:cNvSpPr/>
            <p:nvPr userDrawn="true"/>
          </p:nvSpPr>
          <p:spPr bwMode="gray">
            <a:xfrm>
              <a:off x="204555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0" name="Rechteck 449"/>
            <p:cNvSpPr/>
            <p:nvPr userDrawn="true"/>
          </p:nvSpPr>
          <p:spPr bwMode="gray">
            <a:xfrm>
              <a:off x="146948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1" name="Rechteck 450"/>
            <p:cNvSpPr/>
            <p:nvPr userDrawn="true"/>
          </p:nvSpPr>
          <p:spPr bwMode="gray">
            <a:xfrm>
              <a:off x="89342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2" name="Rechteck 451"/>
            <p:cNvSpPr/>
            <p:nvPr userDrawn="true"/>
          </p:nvSpPr>
          <p:spPr bwMode="gray">
            <a:xfrm>
              <a:off x="31736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3" name="Rechteck 452"/>
            <p:cNvSpPr/>
            <p:nvPr userDrawn="true"/>
          </p:nvSpPr>
          <p:spPr bwMode="gray">
            <a:xfrm>
              <a:off x="1183864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4" name="Rechteck 453"/>
            <p:cNvSpPr/>
            <p:nvPr userDrawn="true"/>
          </p:nvSpPr>
          <p:spPr bwMode="gray">
            <a:xfrm>
              <a:off x="1183864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5" name="Rechteck 454"/>
            <p:cNvSpPr/>
            <p:nvPr userDrawn="true"/>
          </p:nvSpPr>
          <p:spPr bwMode="gray">
            <a:xfrm>
              <a:off x="1183864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6" name="Rechteck 455"/>
            <p:cNvSpPr/>
            <p:nvPr userDrawn="true"/>
          </p:nvSpPr>
          <p:spPr bwMode="gray">
            <a:xfrm>
              <a:off x="1183864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7" name="Rechteck 456"/>
            <p:cNvSpPr/>
            <p:nvPr userDrawn="true"/>
          </p:nvSpPr>
          <p:spPr bwMode="gray">
            <a:xfrm>
              <a:off x="1183864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8" name="Rechteck 457"/>
            <p:cNvSpPr/>
            <p:nvPr userDrawn="true"/>
          </p:nvSpPr>
          <p:spPr bwMode="gray">
            <a:xfrm>
              <a:off x="1183864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9" name="Rechteck 458"/>
            <p:cNvSpPr/>
            <p:nvPr userDrawn="true"/>
          </p:nvSpPr>
          <p:spPr bwMode="gray">
            <a:xfrm>
              <a:off x="1183864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60" name="Rechteck 459"/>
            <p:cNvSpPr/>
            <p:nvPr userDrawn="true"/>
          </p:nvSpPr>
          <p:spPr bwMode="gray">
            <a:xfrm>
              <a:off x="1183864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61" name="Rechteck 460"/>
            <p:cNvSpPr/>
            <p:nvPr userDrawn="true"/>
          </p:nvSpPr>
          <p:spPr bwMode="gray">
            <a:xfrm>
              <a:off x="1183864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</p:grpSp>
      <p:sp>
        <p:nvSpPr>
          <p:cNvPr id="271" name="Shape"/>
          <p:cNvSpPr/>
          <p:nvPr userDrawn="true"/>
        </p:nvSpPr>
        <p:spPr bwMode="gray">
          <a:xfrm>
            <a:off x="839416" y="1988840"/>
            <a:ext cx="6480720" cy="4156745"/>
          </a:xfrm>
          <a:custGeom>
            <a:avLst/>
            <a:gdLst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170039 w 8604027"/>
              <a:gd name="connsiteY2" fmla="*/ 4301966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02506 w 8604029"/>
              <a:gd name="connsiteY2" fmla="*/ 3984076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046854 w 8604027"/>
              <a:gd name="connsiteY2" fmla="*/ 4091749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50550 w 8604029"/>
              <a:gd name="connsiteY2" fmla="*/ 4107130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7288205 w 8604028"/>
              <a:gd name="connsiteY2" fmla="*/ 4276474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7288205 w 8604028"/>
              <a:gd name="connsiteY2" fmla="*/ 4306956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984708 w 8604028"/>
              <a:gd name="connsiteY2" fmla="*/ 4136122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04028" h="5734812" fill="norm" stroke="true" extrusionOk="true">
                <a:moveTo>
                  <a:pt x="0" y="857"/>
                </a:moveTo>
                <a:lnTo>
                  <a:pt x="8604028" y="0"/>
                </a:lnTo>
                <a:lnTo>
                  <a:pt x="6984708" y="4136122"/>
                </a:lnTo>
                <a:lnTo>
                  <a:pt x="0" y="5734812"/>
                </a:lnTo>
                <a:lnTo>
                  <a:pt x="0" y="857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anchor="ctr" rtlCol="false"/>
          <a:lstStyle/>
          <a:p>
            <a:endParaRPr dirty="false" lang="en-GB"/>
          </a:p>
        </p:txBody>
      </p:sp>
      <p:sp>
        <p:nvSpPr>
          <p:cNvPr id="270" name="Shape"/>
          <p:cNvSpPr/>
          <p:nvPr userDrawn="true"/>
        </p:nvSpPr>
        <p:spPr bwMode="gray">
          <a:xfrm>
            <a:off x="911415" y="2060841"/>
            <a:ext cx="6336713" cy="4032000"/>
          </a:xfrm>
          <a:custGeom>
            <a:avLst/>
            <a:gdLst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170039 w 8604027"/>
              <a:gd name="connsiteY2" fmla="*/ 4301966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02506 w 8604029"/>
              <a:gd name="connsiteY2" fmla="*/ 3984076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046854 w 8604027"/>
              <a:gd name="connsiteY2" fmla="*/ 4091749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50550 w 8604029"/>
              <a:gd name="connsiteY2" fmla="*/ 4107130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7288205 w 8604028"/>
              <a:gd name="connsiteY2" fmla="*/ 4276474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7288205 w 8604028"/>
              <a:gd name="connsiteY2" fmla="*/ 4306956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7003677 w 8604028"/>
              <a:gd name="connsiteY2" fmla="*/ 4117289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04028" h="5734812" fill="norm" stroke="true" extrusionOk="true">
                <a:moveTo>
                  <a:pt x="0" y="857"/>
                </a:moveTo>
                <a:lnTo>
                  <a:pt x="8604028" y="0"/>
                </a:lnTo>
                <a:lnTo>
                  <a:pt x="7003677" y="4117289"/>
                </a:lnTo>
                <a:lnTo>
                  <a:pt x="0" y="5734812"/>
                </a:lnTo>
                <a:lnTo>
                  <a:pt x="0" y="857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anchor="ctr" rtlCol="false"/>
          <a:lstStyle/>
          <a:p>
            <a:endParaRPr dirty="false" lang="en-GB"/>
          </a:p>
        </p:txBody>
      </p:sp>
      <p:sp>
        <p:nvSpPr>
          <p:cNvPr id="255" name="Title"/>
          <p:cNvSpPr>
            <a:spLocks noGrp="true"/>
          </p:cNvSpPr>
          <p:nvPr userDrawn="true">
            <p:ph type="ctrTitle" hasCustomPrompt="true"/>
          </p:nvPr>
        </p:nvSpPr>
        <p:spPr bwMode="gray">
          <a:xfrm>
            <a:off x="1198800" y="2350800"/>
            <a:ext cx="4896000" cy="1008000"/>
          </a:xfrm>
          <a:prstGeom prst="rect">
            <a:avLst/>
          </a:prstGeom>
          <a:noFill/>
          <a:ln w="127">
            <a:noFill/>
          </a:ln>
        </p:spPr>
        <p:txBody>
          <a:bodyPr anchor="t" lIns="0" tIns="0" rIns="0" bIns="0">
            <a:noAutofit/>
          </a:bodyPr>
          <a:lstStyle>
            <a:lvl1pPr algn="l">
              <a:lnSpc>
                <a:spcPct val="90000"/>
              </a:lnSpc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dirty="false" lang="en-GB"/>
              <a:t>[Thank You and Call to action]</a:t>
            </a:r>
          </a:p>
        </p:txBody>
      </p:sp>
      <p:sp>
        <p:nvSpPr>
          <p:cNvPr id="274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1198800" y="3573048"/>
            <a:ext cx="4896008" cy="288000"/>
          </a:xfrm>
          <a:prstGeom prst="rect">
            <a:avLst/>
          </a:prstGeom>
          <a:noFill/>
          <a:ln w="127">
            <a:noFill/>
          </a:ln>
        </p:spPr>
        <p:txBody>
          <a:bodyPr anchor="t" lIns="0" tIns="0" r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b="true"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pPr lvl="0"/>
            <a:r>
              <a:rPr dirty="false" lang="en-GB"/>
              <a:t>gfk.com</a:t>
            </a:r>
          </a:p>
        </p:txBody>
      </p:sp>
      <p:pic>
        <p:nvPicPr>
          <p:cNvPr id="10" name="Picture 9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>
          <a:xfrm>
            <a:off x="10130399" y="334800"/>
            <a:ext cx="1364400" cy="57932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 showMasterSp="0">
  <p:cSld name="End slide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/>
          <p:cNvGrpSpPr/>
          <p:nvPr userDrawn="true"/>
        </p:nvGrpSpPr>
        <p:grpSpPr>
          <a:xfrm>
            <a:off x="317360" y="1484784"/>
            <a:ext cx="11539280" cy="4626512"/>
            <a:chOff x="317360" y="1484784"/>
            <a:chExt cx="11539280" cy="4626512"/>
          </a:xfrm>
        </p:grpSpPr>
        <p:sp>
          <p:nvSpPr>
            <p:cNvPr id="4" name="Rechteck 3"/>
            <p:cNvSpPr/>
            <p:nvPr userDrawn="true"/>
          </p:nvSpPr>
          <p:spPr bwMode="gray">
            <a:xfrm>
              <a:off x="1126257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" name="Rechteck 4"/>
            <p:cNvSpPr/>
            <p:nvPr userDrawn="true"/>
          </p:nvSpPr>
          <p:spPr bwMode="gray">
            <a:xfrm>
              <a:off x="1068651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" name="Rechteck 5"/>
            <p:cNvSpPr/>
            <p:nvPr userDrawn="true"/>
          </p:nvSpPr>
          <p:spPr bwMode="gray">
            <a:xfrm>
              <a:off x="1011044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7" name="Rechteck 6"/>
            <p:cNvSpPr/>
            <p:nvPr userDrawn="true"/>
          </p:nvSpPr>
          <p:spPr bwMode="gray">
            <a:xfrm>
              <a:off x="953438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" name="Rechteck 7"/>
            <p:cNvSpPr/>
            <p:nvPr userDrawn="true"/>
          </p:nvSpPr>
          <p:spPr bwMode="gray">
            <a:xfrm>
              <a:off x="895832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" name="Rechteck 8"/>
            <p:cNvSpPr/>
            <p:nvPr userDrawn="true"/>
          </p:nvSpPr>
          <p:spPr bwMode="gray">
            <a:xfrm>
              <a:off x="838225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" name="Rechteck 28"/>
            <p:cNvSpPr/>
            <p:nvPr userDrawn="true"/>
          </p:nvSpPr>
          <p:spPr bwMode="gray">
            <a:xfrm>
              <a:off x="780619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" name="Rechteck 29"/>
            <p:cNvSpPr/>
            <p:nvPr userDrawn="true"/>
          </p:nvSpPr>
          <p:spPr bwMode="gray">
            <a:xfrm>
              <a:off x="723012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" name="Rechteck 31"/>
            <p:cNvSpPr/>
            <p:nvPr userDrawn="true"/>
          </p:nvSpPr>
          <p:spPr bwMode="gray">
            <a:xfrm>
              <a:off x="665406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4" name="Rechteck 253"/>
            <p:cNvSpPr/>
            <p:nvPr userDrawn="true"/>
          </p:nvSpPr>
          <p:spPr bwMode="gray">
            <a:xfrm>
              <a:off x="607800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6" name="Rechteck 255"/>
            <p:cNvSpPr/>
            <p:nvPr userDrawn="true"/>
          </p:nvSpPr>
          <p:spPr bwMode="gray">
            <a:xfrm>
              <a:off x="550193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7" name="Rechteck 256"/>
            <p:cNvSpPr/>
            <p:nvPr userDrawn="true"/>
          </p:nvSpPr>
          <p:spPr bwMode="gray">
            <a:xfrm>
              <a:off x="492587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8" name="Rechteck 257"/>
            <p:cNvSpPr/>
            <p:nvPr userDrawn="true"/>
          </p:nvSpPr>
          <p:spPr bwMode="gray">
            <a:xfrm>
              <a:off x="434980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9" name="Rechteck 258"/>
            <p:cNvSpPr/>
            <p:nvPr userDrawn="true"/>
          </p:nvSpPr>
          <p:spPr bwMode="gray">
            <a:xfrm>
              <a:off x="377374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0" name="Rechteck 259"/>
            <p:cNvSpPr/>
            <p:nvPr userDrawn="true"/>
          </p:nvSpPr>
          <p:spPr bwMode="gray">
            <a:xfrm>
              <a:off x="319768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1" name="Rechteck 260"/>
            <p:cNvSpPr/>
            <p:nvPr userDrawn="true"/>
          </p:nvSpPr>
          <p:spPr bwMode="gray">
            <a:xfrm>
              <a:off x="262161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2" name="Rechteck 261"/>
            <p:cNvSpPr/>
            <p:nvPr userDrawn="true"/>
          </p:nvSpPr>
          <p:spPr bwMode="gray">
            <a:xfrm>
              <a:off x="204555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3" name="Rechteck 262"/>
            <p:cNvSpPr/>
            <p:nvPr userDrawn="true"/>
          </p:nvSpPr>
          <p:spPr bwMode="gray">
            <a:xfrm>
              <a:off x="146948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4" name="Rechteck 263"/>
            <p:cNvSpPr/>
            <p:nvPr userDrawn="true"/>
          </p:nvSpPr>
          <p:spPr bwMode="gray">
            <a:xfrm>
              <a:off x="89342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5" name="Rechteck 264"/>
            <p:cNvSpPr/>
            <p:nvPr userDrawn="true"/>
          </p:nvSpPr>
          <p:spPr bwMode="gray">
            <a:xfrm>
              <a:off x="31736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6" name="Rechteck 265"/>
            <p:cNvSpPr/>
            <p:nvPr userDrawn="true"/>
          </p:nvSpPr>
          <p:spPr bwMode="gray">
            <a:xfrm>
              <a:off x="1126257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7" name="Rechteck 266"/>
            <p:cNvSpPr/>
            <p:nvPr userDrawn="true"/>
          </p:nvSpPr>
          <p:spPr bwMode="gray">
            <a:xfrm>
              <a:off x="1068651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8" name="Rechteck 267"/>
            <p:cNvSpPr/>
            <p:nvPr userDrawn="true"/>
          </p:nvSpPr>
          <p:spPr bwMode="gray">
            <a:xfrm>
              <a:off x="1011044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9" name="Rechteck 268"/>
            <p:cNvSpPr/>
            <p:nvPr userDrawn="true"/>
          </p:nvSpPr>
          <p:spPr bwMode="gray">
            <a:xfrm>
              <a:off x="953438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0" name="Rechteck 269"/>
            <p:cNvSpPr/>
            <p:nvPr userDrawn="true"/>
          </p:nvSpPr>
          <p:spPr bwMode="gray">
            <a:xfrm>
              <a:off x="895832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2" name="Rechteck 271"/>
            <p:cNvSpPr/>
            <p:nvPr userDrawn="true"/>
          </p:nvSpPr>
          <p:spPr bwMode="gray">
            <a:xfrm>
              <a:off x="838225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3" name="Rechteck 272"/>
            <p:cNvSpPr/>
            <p:nvPr userDrawn="true"/>
          </p:nvSpPr>
          <p:spPr bwMode="gray">
            <a:xfrm>
              <a:off x="780619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6" name="Rechteck 275"/>
            <p:cNvSpPr/>
            <p:nvPr userDrawn="true"/>
          </p:nvSpPr>
          <p:spPr bwMode="gray">
            <a:xfrm>
              <a:off x="723012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7" name="Rechteck 276"/>
            <p:cNvSpPr/>
            <p:nvPr userDrawn="true"/>
          </p:nvSpPr>
          <p:spPr bwMode="gray">
            <a:xfrm>
              <a:off x="665406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8" name="Rechteck 277"/>
            <p:cNvSpPr/>
            <p:nvPr userDrawn="true"/>
          </p:nvSpPr>
          <p:spPr bwMode="gray">
            <a:xfrm>
              <a:off x="607800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9" name="Rechteck 278"/>
            <p:cNvSpPr/>
            <p:nvPr userDrawn="true"/>
          </p:nvSpPr>
          <p:spPr bwMode="gray">
            <a:xfrm>
              <a:off x="550193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4" name="Rechteck 303"/>
            <p:cNvSpPr/>
            <p:nvPr userDrawn="true"/>
          </p:nvSpPr>
          <p:spPr bwMode="gray">
            <a:xfrm>
              <a:off x="492587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5" name="Rechteck 304"/>
            <p:cNvSpPr/>
            <p:nvPr userDrawn="true"/>
          </p:nvSpPr>
          <p:spPr bwMode="gray">
            <a:xfrm>
              <a:off x="434980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6" name="Rechteck 305"/>
            <p:cNvSpPr/>
            <p:nvPr userDrawn="true"/>
          </p:nvSpPr>
          <p:spPr bwMode="gray">
            <a:xfrm>
              <a:off x="377374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7" name="Rechteck 306"/>
            <p:cNvSpPr/>
            <p:nvPr userDrawn="true"/>
          </p:nvSpPr>
          <p:spPr bwMode="gray">
            <a:xfrm>
              <a:off x="319768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8" name="Rechteck 307"/>
            <p:cNvSpPr/>
            <p:nvPr userDrawn="true"/>
          </p:nvSpPr>
          <p:spPr bwMode="gray">
            <a:xfrm>
              <a:off x="262161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9" name="Rechteck 308"/>
            <p:cNvSpPr/>
            <p:nvPr userDrawn="true"/>
          </p:nvSpPr>
          <p:spPr bwMode="gray">
            <a:xfrm>
              <a:off x="204555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0" name="Rechteck 309"/>
            <p:cNvSpPr/>
            <p:nvPr userDrawn="true"/>
          </p:nvSpPr>
          <p:spPr bwMode="gray">
            <a:xfrm>
              <a:off x="146948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1" name="Rechteck 310"/>
            <p:cNvSpPr/>
            <p:nvPr userDrawn="true"/>
          </p:nvSpPr>
          <p:spPr bwMode="gray">
            <a:xfrm>
              <a:off x="89342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2" name="Rechteck 311"/>
            <p:cNvSpPr/>
            <p:nvPr userDrawn="true"/>
          </p:nvSpPr>
          <p:spPr bwMode="gray">
            <a:xfrm>
              <a:off x="31736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3" name="Rechteck 312"/>
            <p:cNvSpPr/>
            <p:nvPr userDrawn="true"/>
          </p:nvSpPr>
          <p:spPr bwMode="gray">
            <a:xfrm>
              <a:off x="1126257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4" name="Rechteck 313"/>
            <p:cNvSpPr/>
            <p:nvPr userDrawn="true"/>
          </p:nvSpPr>
          <p:spPr bwMode="gray">
            <a:xfrm>
              <a:off x="1068651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5" name="Rechteck 314"/>
            <p:cNvSpPr/>
            <p:nvPr userDrawn="true"/>
          </p:nvSpPr>
          <p:spPr bwMode="gray">
            <a:xfrm>
              <a:off x="1011044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6" name="Rechteck 315"/>
            <p:cNvSpPr/>
            <p:nvPr userDrawn="true"/>
          </p:nvSpPr>
          <p:spPr bwMode="gray">
            <a:xfrm>
              <a:off x="953438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7" name="Rechteck 316"/>
            <p:cNvSpPr/>
            <p:nvPr userDrawn="true"/>
          </p:nvSpPr>
          <p:spPr bwMode="gray">
            <a:xfrm>
              <a:off x="895832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8" name="Rechteck 317"/>
            <p:cNvSpPr/>
            <p:nvPr userDrawn="true"/>
          </p:nvSpPr>
          <p:spPr bwMode="gray">
            <a:xfrm>
              <a:off x="838225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9" name="Rechteck 318"/>
            <p:cNvSpPr/>
            <p:nvPr userDrawn="true"/>
          </p:nvSpPr>
          <p:spPr bwMode="gray">
            <a:xfrm>
              <a:off x="780619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0" name="Rechteck 319"/>
            <p:cNvSpPr/>
            <p:nvPr userDrawn="true"/>
          </p:nvSpPr>
          <p:spPr bwMode="gray">
            <a:xfrm>
              <a:off x="723012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1" name="Rechteck 320"/>
            <p:cNvSpPr/>
            <p:nvPr userDrawn="true"/>
          </p:nvSpPr>
          <p:spPr bwMode="gray">
            <a:xfrm>
              <a:off x="665406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2" name="Rechteck 321"/>
            <p:cNvSpPr/>
            <p:nvPr userDrawn="true"/>
          </p:nvSpPr>
          <p:spPr bwMode="gray">
            <a:xfrm>
              <a:off x="607800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3" name="Rechteck 322"/>
            <p:cNvSpPr/>
            <p:nvPr userDrawn="true"/>
          </p:nvSpPr>
          <p:spPr bwMode="gray">
            <a:xfrm>
              <a:off x="550193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4" name="Rechteck 323"/>
            <p:cNvSpPr/>
            <p:nvPr userDrawn="true"/>
          </p:nvSpPr>
          <p:spPr bwMode="gray">
            <a:xfrm>
              <a:off x="492587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5" name="Rechteck 324"/>
            <p:cNvSpPr/>
            <p:nvPr userDrawn="true"/>
          </p:nvSpPr>
          <p:spPr bwMode="gray">
            <a:xfrm>
              <a:off x="434980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6" name="Rechteck 325"/>
            <p:cNvSpPr/>
            <p:nvPr userDrawn="true"/>
          </p:nvSpPr>
          <p:spPr bwMode="gray">
            <a:xfrm>
              <a:off x="377374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7" name="Rechteck 326"/>
            <p:cNvSpPr/>
            <p:nvPr userDrawn="true"/>
          </p:nvSpPr>
          <p:spPr bwMode="gray">
            <a:xfrm>
              <a:off x="319768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8" name="Rechteck 327"/>
            <p:cNvSpPr/>
            <p:nvPr userDrawn="true"/>
          </p:nvSpPr>
          <p:spPr bwMode="gray">
            <a:xfrm>
              <a:off x="262161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9" name="Rechteck 328"/>
            <p:cNvSpPr/>
            <p:nvPr userDrawn="true"/>
          </p:nvSpPr>
          <p:spPr bwMode="gray">
            <a:xfrm>
              <a:off x="204555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0" name="Rechteck 329"/>
            <p:cNvSpPr/>
            <p:nvPr userDrawn="true"/>
          </p:nvSpPr>
          <p:spPr bwMode="gray">
            <a:xfrm>
              <a:off x="146948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1" name="Rechteck 330"/>
            <p:cNvSpPr/>
            <p:nvPr userDrawn="true"/>
          </p:nvSpPr>
          <p:spPr bwMode="gray">
            <a:xfrm>
              <a:off x="89342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2" name="Rechteck 331"/>
            <p:cNvSpPr/>
            <p:nvPr userDrawn="true"/>
          </p:nvSpPr>
          <p:spPr bwMode="gray">
            <a:xfrm>
              <a:off x="31736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3" name="Rechteck 332"/>
            <p:cNvSpPr/>
            <p:nvPr userDrawn="true"/>
          </p:nvSpPr>
          <p:spPr bwMode="gray">
            <a:xfrm>
              <a:off x="1126257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4" name="Rechteck 333"/>
            <p:cNvSpPr/>
            <p:nvPr userDrawn="true"/>
          </p:nvSpPr>
          <p:spPr bwMode="gray">
            <a:xfrm>
              <a:off x="1068651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5" name="Rechteck 334"/>
            <p:cNvSpPr/>
            <p:nvPr userDrawn="true"/>
          </p:nvSpPr>
          <p:spPr bwMode="gray">
            <a:xfrm>
              <a:off x="1011044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6" name="Rechteck 335"/>
            <p:cNvSpPr/>
            <p:nvPr userDrawn="true"/>
          </p:nvSpPr>
          <p:spPr bwMode="gray">
            <a:xfrm>
              <a:off x="953438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7" name="Rechteck 336"/>
            <p:cNvSpPr/>
            <p:nvPr userDrawn="true"/>
          </p:nvSpPr>
          <p:spPr bwMode="gray">
            <a:xfrm>
              <a:off x="895832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8" name="Rechteck 337"/>
            <p:cNvSpPr/>
            <p:nvPr userDrawn="true"/>
          </p:nvSpPr>
          <p:spPr bwMode="gray">
            <a:xfrm>
              <a:off x="838225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9" name="Rechteck 338"/>
            <p:cNvSpPr/>
            <p:nvPr userDrawn="true"/>
          </p:nvSpPr>
          <p:spPr bwMode="gray">
            <a:xfrm>
              <a:off x="780619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0" name="Rechteck 339"/>
            <p:cNvSpPr/>
            <p:nvPr userDrawn="true"/>
          </p:nvSpPr>
          <p:spPr bwMode="gray">
            <a:xfrm>
              <a:off x="723012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1" name="Rechteck 340"/>
            <p:cNvSpPr/>
            <p:nvPr userDrawn="true"/>
          </p:nvSpPr>
          <p:spPr bwMode="gray">
            <a:xfrm>
              <a:off x="665406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2" name="Rechteck 341"/>
            <p:cNvSpPr/>
            <p:nvPr userDrawn="true"/>
          </p:nvSpPr>
          <p:spPr bwMode="gray">
            <a:xfrm>
              <a:off x="607800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3" name="Rechteck 342"/>
            <p:cNvSpPr/>
            <p:nvPr userDrawn="true"/>
          </p:nvSpPr>
          <p:spPr bwMode="gray">
            <a:xfrm>
              <a:off x="550193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4" name="Rechteck 343"/>
            <p:cNvSpPr/>
            <p:nvPr userDrawn="true"/>
          </p:nvSpPr>
          <p:spPr bwMode="gray">
            <a:xfrm>
              <a:off x="492587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5" name="Rechteck 344"/>
            <p:cNvSpPr/>
            <p:nvPr userDrawn="true"/>
          </p:nvSpPr>
          <p:spPr bwMode="gray">
            <a:xfrm>
              <a:off x="434980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6" name="Rechteck 345"/>
            <p:cNvSpPr/>
            <p:nvPr userDrawn="true"/>
          </p:nvSpPr>
          <p:spPr bwMode="gray">
            <a:xfrm>
              <a:off x="377374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7" name="Rechteck 346"/>
            <p:cNvSpPr/>
            <p:nvPr userDrawn="true"/>
          </p:nvSpPr>
          <p:spPr bwMode="gray">
            <a:xfrm>
              <a:off x="319768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8" name="Rechteck 347"/>
            <p:cNvSpPr/>
            <p:nvPr userDrawn="true"/>
          </p:nvSpPr>
          <p:spPr bwMode="gray">
            <a:xfrm>
              <a:off x="262161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9" name="Rechteck 348"/>
            <p:cNvSpPr/>
            <p:nvPr userDrawn="true"/>
          </p:nvSpPr>
          <p:spPr bwMode="gray">
            <a:xfrm>
              <a:off x="204555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0" name="Rechteck 349"/>
            <p:cNvSpPr/>
            <p:nvPr userDrawn="true"/>
          </p:nvSpPr>
          <p:spPr bwMode="gray">
            <a:xfrm>
              <a:off x="146948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1" name="Rechteck 350"/>
            <p:cNvSpPr/>
            <p:nvPr userDrawn="true"/>
          </p:nvSpPr>
          <p:spPr bwMode="gray">
            <a:xfrm>
              <a:off x="89342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2" name="Rechteck 351"/>
            <p:cNvSpPr/>
            <p:nvPr userDrawn="true"/>
          </p:nvSpPr>
          <p:spPr bwMode="gray">
            <a:xfrm>
              <a:off x="31736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3" name="Rechteck 352"/>
            <p:cNvSpPr/>
            <p:nvPr userDrawn="true"/>
          </p:nvSpPr>
          <p:spPr bwMode="gray">
            <a:xfrm>
              <a:off x="1126257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4" name="Rechteck 353"/>
            <p:cNvSpPr/>
            <p:nvPr userDrawn="true"/>
          </p:nvSpPr>
          <p:spPr bwMode="gray">
            <a:xfrm>
              <a:off x="1068651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5" name="Rechteck 354"/>
            <p:cNvSpPr/>
            <p:nvPr userDrawn="true"/>
          </p:nvSpPr>
          <p:spPr bwMode="gray">
            <a:xfrm>
              <a:off x="1011044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6" name="Rechteck 355"/>
            <p:cNvSpPr/>
            <p:nvPr userDrawn="true"/>
          </p:nvSpPr>
          <p:spPr bwMode="gray">
            <a:xfrm>
              <a:off x="953438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7" name="Rechteck 356"/>
            <p:cNvSpPr/>
            <p:nvPr userDrawn="true"/>
          </p:nvSpPr>
          <p:spPr bwMode="gray">
            <a:xfrm>
              <a:off x="895832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8" name="Rechteck 357"/>
            <p:cNvSpPr/>
            <p:nvPr userDrawn="true"/>
          </p:nvSpPr>
          <p:spPr bwMode="gray">
            <a:xfrm>
              <a:off x="838225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9" name="Rechteck 358"/>
            <p:cNvSpPr/>
            <p:nvPr userDrawn="true"/>
          </p:nvSpPr>
          <p:spPr bwMode="gray">
            <a:xfrm>
              <a:off x="780619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0" name="Rechteck 359"/>
            <p:cNvSpPr/>
            <p:nvPr userDrawn="true"/>
          </p:nvSpPr>
          <p:spPr bwMode="gray">
            <a:xfrm>
              <a:off x="723012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1" name="Rechteck 360"/>
            <p:cNvSpPr/>
            <p:nvPr userDrawn="true"/>
          </p:nvSpPr>
          <p:spPr bwMode="gray">
            <a:xfrm>
              <a:off x="665406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2" name="Rechteck 361"/>
            <p:cNvSpPr/>
            <p:nvPr userDrawn="true"/>
          </p:nvSpPr>
          <p:spPr bwMode="gray">
            <a:xfrm>
              <a:off x="607800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3" name="Rechteck 362"/>
            <p:cNvSpPr/>
            <p:nvPr userDrawn="true"/>
          </p:nvSpPr>
          <p:spPr bwMode="gray">
            <a:xfrm>
              <a:off x="550193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4" name="Rechteck 363"/>
            <p:cNvSpPr/>
            <p:nvPr userDrawn="true"/>
          </p:nvSpPr>
          <p:spPr bwMode="gray">
            <a:xfrm>
              <a:off x="492587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5" name="Rechteck 364"/>
            <p:cNvSpPr/>
            <p:nvPr userDrawn="true"/>
          </p:nvSpPr>
          <p:spPr bwMode="gray">
            <a:xfrm>
              <a:off x="434980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6" name="Rechteck 365"/>
            <p:cNvSpPr/>
            <p:nvPr userDrawn="true"/>
          </p:nvSpPr>
          <p:spPr bwMode="gray">
            <a:xfrm>
              <a:off x="377374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7" name="Rechteck 366"/>
            <p:cNvSpPr/>
            <p:nvPr userDrawn="true"/>
          </p:nvSpPr>
          <p:spPr bwMode="gray">
            <a:xfrm>
              <a:off x="319768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8" name="Rechteck 367"/>
            <p:cNvSpPr/>
            <p:nvPr userDrawn="true"/>
          </p:nvSpPr>
          <p:spPr bwMode="gray">
            <a:xfrm>
              <a:off x="262161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9" name="Rechteck 368"/>
            <p:cNvSpPr/>
            <p:nvPr userDrawn="true"/>
          </p:nvSpPr>
          <p:spPr bwMode="gray">
            <a:xfrm>
              <a:off x="204555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0" name="Rechteck 369"/>
            <p:cNvSpPr/>
            <p:nvPr userDrawn="true"/>
          </p:nvSpPr>
          <p:spPr bwMode="gray">
            <a:xfrm>
              <a:off x="146948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1" name="Rechteck 370"/>
            <p:cNvSpPr/>
            <p:nvPr userDrawn="true"/>
          </p:nvSpPr>
          <p:spPr bwMode="gray">
            <a:xfrm>
              <a:off x="89342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2" name="Rechteck 371"/>
            <p:cNvSpPr/>
            <p:nvPr userDrawn="true"/>
          </p:nvSpPr>
          <p:spPr bwMode="gray">
            <a:xfrm>
              <a:off x="31736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3" name="Rechteck 372"/>
            <p:cNvSpPr/>
            <p:nvPr userDrawn="true"/>
          </p:nvSpPr>
          <p:spPr bwMode="gray">
            <a:xfrm>
              <a:off x="1126257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4" name="Rechteck 373"/>
            <p:cNvSpPr/>
            <p:nvPr userDrawn="true"/>
          </p:nvSpPr>
          <p:spPr bwMode="gray">
            <a:xfrm>
              <a:off x="1068651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5" name="Rechteck 374"/>
            <p:cNvSpPr/>
            <p:nvPr userDrawn="true"/>
          </p:nvSpPr>
          <p:spPr bwMode="gray">
            <a:xfrm>
              <a:off x="1011044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6" name="Rechteck 375"/>
            <p:cNvSpPr/>
            <p:nvPr userDrawn="true"/>
          </p:nvSpPr>
          <p:spPr bwMode="gray">
            <a:xfrm>
              <a:off x="953438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7" name="Rechteck 376"/>
            <p:cNvSpPr/>
            <p:nvPr userDrawn="true"/>
          </p:nvSpPr>
          <p:spPr bwMode="gray">
            <a:xfrm>
              <a:off x="895832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8" name="Rechteck 377"/>
            <p:cNvSpPr/>
            <p:nvPr userDrawn="true"/>
          </p:nvSpPr>
          <p:spPr bwMode="gray">
            <a:xfrm>
              <a:off x="838225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9" name="Rechteck 378"/>
            <p:cNvSpPr/>
            <p:nvPr userDrawn="true"/>
          </p:nvSpPr>
          <p:spPr bwMode="gray">
            <a:xfrm>
              <a:off x="780619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0" name="Rechteck 379"/>
            <p:cNvSpPr/>
            <p:nvPr userDrawn="true"/>
          </p:nvSpPr>
          <p:spPr bwMode="gray">
            <a:xfrm>
              <a:off x="723012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1" name="Rechteck 380"/>
            <p:cNvSpPr/>
            <p:nvPr userDrawn="true"/>
          </p:nvSpPr>
          <p:spPr bwMode="gray">
            <a:xfrm>
              <a:off x="665406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2" name="Rechteck 381"/>
            <p:cNvSpPr/>
            <p:nvPr userDrawn="true"/>
          </p:nvSpPr>
          <p:spPr bwMode="gray">
            <a:xfrm>
              <a:off x="607800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3" name="Rechteck 382"/>
            <p:cNvSpPr/>
            <p:nvPr userDrawn="true"/>
          </p:nvSpPr>
          <p:spPr bwMode="gray">
            <a:xfrm>
              <a:off x="550193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4" name="Rechteck 383"/>
            <p:cNvSpPr/>
            <p:nvPr userDrawn="true"/>
          </p:nvSpPr>
          <p:spPr bwMode="gray">
            <a:xfrm>
              <a:off x="492587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5" name="Rechteck 384"/>
            <p:cNvSpPr/>
            <p:nvPr userDrawn="true"/>
          </p:nvSpPr>
          <p:spPr bwMode="gray">
            <a:xfrm>
              <a:off x="434980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6" name="Rechteck 385"/>
            <p:cNvSpPr/>
            <p:nvPr userDrawn="true"/>
          </p:nvSpPr>
          <p:spPr bwMode="gray">
            <a:xfrm>
              <a:off x="377374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7" name="Rechteck 386"/>
            <p:cNvSpPr/>
            <p:nvPr userDrawn="true"/>
          </p:nvSpPr>
          <p:spPr bwMode="gray">
            <a:xfrm>
              <a:off x="319768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8" name="Rechteck 387"/>
            <p:cNvSpPr/>
            <p:nvPr userDrawn="true"/>
          </p:nvSpPr>
          <p:spPr bwMode="gray">
            <a:xfrm>
              <a:off x="262161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9" name="Rechteck 388"/>
            <p:cNvSpPr/>
            <p:nvPr userDrawn="true"/>
          </p:nvSpPr>
          <p:spPr bwMode="gray">
            <a:xfrm>
              <a:off x="204555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0" name="Rechteck 389"/>
            <p:cNvSpPr/>
            <p:nvPr userDrawn="true"/>
          </p:nvSpPr>
          <p:spPr bwMode="gray">
            <a:xfrm>
              <a:off x="146948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1" name="Rechteck 390"/>
            <p:cNvSpPr/>
            <p:nvPr userDrawn="true"/>
          </p:nvSpPr>
          <p:spPr bwMode="gray">
            <a:xfrm>
              <a:off x="89342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2" name="Rechteck 391"/>
            <p:cNvSpPr/>
            <p:nvPr userDrawn="true"/>
          </p:nvSpPr>
          <p:spPr bwMode="gray">
            <a:xfrm>
              <a:off x="31736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3" name="Rechteck 392"/>
            <p:cNvSpPr/>
            <p:nvPr userDrawn="true"/>
          </p:nvSpPr>
          <p:spPr bwMode="gray">
            <a:xfrm>
              <a:off x="1126257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4" name="Rechteck 393"/>
            <p:cNvSpPr/>
            <p:nvPr userDrawn="true"/>
          </p:nvSpPr>
          <p:spPr bwMode="gray">
            <a:xfrm>
              <a:off x="1068651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5" name="Rechteck 394"/>
            <p:cNvSpPr/>
            <p:nvPr userDrawn="true"/>
          </p:nvSpPr>
          <p:spPr bwMode="gray">
            <a:xfrm>
              <a:off x="1011044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6" name="Rechteck 395"/>
            <p:cNvSpPr/>
            <p:nvPr userDrawn="true"/>
          </p:nvSpPr>
          <p:spPr bwMode="gray">
            <a:xfrm>
              <a:off x="953438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7" name="Rechteck 396"/>
            <p:cNvSpPr/>
            <p:nvPr userDrawn="true"/>
          </p:nvSpPr>
          <p:spPr bwMode="gray">
            <a:xfrm>
              <a:off x="895832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8" name="Rechteck 397"/>
            <p:cNvSpPr/>
            <p:nvPr userDrawn="true"/>
          </p:nvSpPr>
          <p:spPr bwMode="gray">
            <a:xfrm>
              <a:off x="838225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9" name="Rechteck 398"/>
            <p:cNvSpPr/>
            <p:nvPr userDrawn="true"/>
          </p:nvSpPr>
          <p:spPr bwMode="gray">
            <a:xfrm>
              <a:off x="780619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0" name="Rechteck 399"/>
            <p:cNvSpPr/>
            <p:nvPr userDrawn="true"/>
          </p:nvSpPr>
          <p:spPr bwMode="gray">
            <a:xfrm>
              <a:off x="723012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1" name="Rechteck 400"/>
            <p:cNvSpPr/>
            <p:nvPr userDrawn="true"/>
          </p:nvSpPr>
          <p:spPr bwMode="gray">
            <a:xfrm>
              <a:off x="665406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2" name="Rechteck 401"/>
            <p:cNvSpPr/>
            <p:nvPr userDrawn="true"/>
          </p:nvSpPr>
          <p:spPr bwMode="gray">
            <a:xfrm>
              <a:off x="607800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3" name="Rechteck 402"/>
            <p:cNvSpPr/>
            <p:nvPr userDrawn="true"/>
          </p:nvSpPr>
          <p:spPr bwMode="gray">
            <a:xfrm>
              <a:off x="550193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4" name="Rechteck 403"/>
            <p:cNvSpPr/>
            <p:nvPr userDrawn="true"/>
          </p:nvSpPr>
          <p:spPr bwMode="gray">
            <a:xfrm>
              <a:off x="492587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5" name="Rechteck 404"/>
            <p:cNvSpPr/>
            <p:nvPr userDrawn="true"/>
          </p:nvSpPr>
          <p:spPr bwMode="gray">
            <a:xfrm>
              <a:off x="434980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6" name="Rechteck 405"/>
            <p:cNvSpPr/>
            <p:nvPr userDrawn="true"/>
          </p:nvSpPr>
          <p:spPr bwMode="gray">
            <a:xfrm>
              <a:off x="377374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7" name="Rechteck 406"/>
            <p:cNvSpPr/>
            <p:nvPr userDrawn="true"/>
          </p:nvSpPr>
          <p:spPr bwMode="gray">
            <a:xfrm>
              <a:off x="319768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8" name="Rechteck 407"/>
            <p:cNvSpPr/>
            <p:nvPr userDrawn="true"/>
          </p:nvSpPr>
          <p:spPr bwMode="gray">
            <a:xfrm>
              <a:off x="262161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9" name="Rechteck 408"/>
            <p:cNvSpPr/>
            <p:nvPr userDrawn="true"/>
          </p:nvSpPr>
          <p:spPr bwMode="gray">
            <a:xfrm>
              <a:off x="204555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0" name="Rechteck 409"/>
            <p:cNvSpPr/>
            <p:nvPr userDrawn="true"/>
          </p:nvSpPr>
          <p:spPr bwMode="gray">
            <a:xfrm>
              <a:off x="146948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1" name="Rechteck 410"/>
            <p:cNvSpPr/>
            <p:nvPr userDrawn="true"/>
          </p:nvSpPr>
          <p:spPr bwMode="gray">
            <a:xfrm>
              <a:off x="89342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2" name="Rechteck 411"/>
            <p:cNvSpPr/>
            <p:nvPr userDrawn="true"/>
          </p:nvSpPr>
          <p:spPr bwMode="gray">
            <a:xfrm>
              <a:off x="31736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3" name="Rechteck 412"/>
            <p:cNvSpPr/>
            <p:nvPr userDrawn="true"/>
          </p:nvSpPr>
          <p:spPr bwMode="gray">
            <a:xfrm>
              <a:off x="1126257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4" name="Rechteck 413"/>
            <p:cNvSpPr/>
            <p:nvPr userDrawn="true"/>
          </p:nvSpPr>
          <p:spPr bwMode="gray">
            <a:xfrm>
              <a:off x="1068651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5" name="Rechteck 414"/>
            <p:cNvSpPr/>
            <p:nvPr userDrawn="true"/>
          </p:nvSpPr>
          <p:spPr bwMode="gray">
            <a:xfrm>
              <a:off x="1011044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6" name="Rechteck 415"/>
            <p:cNvSpPr/>
            <p:nvPr userDrawn="true"/>
          </p:nvSpPr>
          <p:spPr bwMode="gray">
            <a:xfrm>
              <a:off x="953438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7" name="Rechteck 416"/>
            <p:cNvSpPr/>
            <p:nvPr userDrawn="true"/>
          </p:nvSpPr>
          <p:spPr bwMode="gray">
            <a:xfrm>
              <a:off x="895832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8" name="Rechteck 417"/>
            <p:cNvSpPr/>
            <p:nvPr userDrawn="true"/>
          </p:nvSpPr>
          <p:spPr bwMode="gray">
            <a:xfrm>
              <a:off x="838225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9" name="Rechteck 418"/>
            <p:cNvSpPr/>
            <p:nvPr userDrawn="true"/>
          </p:nvSpPr>
          <p:spPr bwMode="gray">
            <a:xfrm>
              <a:off x="780619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0" name="Rechteck 419"/>
            <p:cNvSpPr/>
            <p:nvPr userDrawn="true"/>
          </p:nvSpPr>
          <p:spPr bwMode="gray">
            <a:xfrm>
              <a:off x="723012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1" name="Rechteck 420"/>
            <p:cNvSpPr/>
            <p:nvPr userDrawn="true"/>
          </p:nvSpPr>
          <p:spPr bwMode="gray">
            <a:xfrm>
              <a:off x="665406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2" name="Rechteck 421"/>
            <p:cNvSpPr/>
            <p:nvPr userDrawn="true"/>
          </p:nvSpPr>
          <p:spPr bwMode="gray">
            <a:xfrm>
              <a:off x="607800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3" name="Rechteck 422"/>
            <p:cNvSpPr/>
            <p:nvPr userDrawn="true"/>
          </p:nvSpPr>
          <p:spPr bwMode="gray">
            <a:xfrm>
              <a:off x="550193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4" name="Rechteck 423"/>
            <p:cNvSpPr/>
            <p:nvPr userDrawn="true"/>
          </p:nvSpPr>
          <p:spPr bwMode="gray">
            <a:xfrm>
              <a:off x="492587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5" name="Rechteck 424"/>
            <p:cNvSpPr/>
            <p:nvPr userDrawn="true"/>
          </p:nvSpPr>
          <p:spPr bwMode="gray">
            <a:xfrm>
              <a:off x="434980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6" name="Rechteck 425"/>
            <p:cNvSpPr/>
            <p:nvPr userDrawn="true"/>
          </p:nvSpPr>
          <p:spPr bwMode="gray">
            <a:xfrm>
              <a:off x="377374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7" name="Rechteck 426"/>
            <p:cNvSpPr/>
            <p:nvPr userDrawn="true"/>
          </p:nvSpPr>
          <p:spPr bwMode="gray">
            <a:xfrm>
              <a:off x="319768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8" name="Rechteck 427"/>
            <p:cNvSpPr/>
            <p:nvPr userDrawn="true"/>
          </p:nvSpPr>
          <p:spPr bwMode="gray">
            <a:xfrm>
              <a:off x="262161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9" name="Rechteck 428"/>
            <p:cNvSpPr/>
            <p:nvPr userDrawn="true"/>
          </p:nvSpPr>
          <p:spPr bwMode="gray">
            <a:xfrm>
              <a:off x="204555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0" name="Rechteck 429"/>
            <p:cNvSpPr/>
            <p:nvPr userDrawn="true"/>
          </p:nvSpPr>
          <p:spPr bwMode="gray">
            <a:xfrm>
              <a:off x="146948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1" name="Rechteck 430"/>
            <p:cNvSpPr/>
            <p:nvPr userDrawn="true"/>
          </p:nvSpPr>
          <p:spPr bwMode="gray">
            <a:xfrm>
              <a:off x="89342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2" name="Rechteck 431"/>
            <p:cNvSpPr/>
            <p:nvPr userDrawn="true"/>
          </p:nvSpPr>
          <p:spPr bwMode="gray">
            <a:xfrm>
              <a:off x="31736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3" name="Rechteck 432"/>
            <p:cNvSpPr/>
            <p:nvPr userDrawn="true"/>
          </p:nvSpPr>
          <p:spPr bwMode="gray">
            <a:xfrm>
              <a:off x="1126257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4" name="Rechteck 433"/>
            <p:cNvSpPr/>
            <p:nvPr userDrawn="true"/>
          </p:nvSpPr>
          <p:spPr bwMode="gray">
            <a:xfrm>
              <a:off x="1068651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5" name="Rechteck 434"/>
            <p:cNvSpPr/>
            <p:nvPr userDrawn="true"/>
          </p:nvSpPr>
          <p:spPr bwMode="gray">
            <a:xfrm>
              <a:off x="1011044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6" name="Rechteck 435"/>
            <p:cNvSpPr/>
            <p:nvPr userDrawn="true"/>
          </p:nvSpPr>
          <p:spPr bwMode="gray">
            <a:xfrm>
              <a:off x="953438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7" name="Rechteck 436"/>
            <p:cNvSpPr/>
            <p:nvPr userDrawn="true"/>
          </p:nvSpPr>
          <p:spPr bwMode="gray">
            <a:xfrm>
              <a:off x="895832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8" name="Rechteck 437"/>
            <p:cNvSpPr/>
            <p:nvPr userDrawn="true"/>
          </p:nvSpPr>
          <p:spPr bwMode="gray">
            <a:xfrm>
              <a:off x="838225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9" name="Rechteck 438"/>
            <p:cNvSpPr/>
            <p:nvPr userDrawn="true"/>
          </p:nvSpPr>
          <p:spPr bwMode="gray">
            <a:xfrm>
              <a:off x="780619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0" name="Rechteck 439"/>
            <p:cNvSpPr/>
            <p:nvPr userDrawn="true"/>
          </p:nvSpPr>
          <p:spPr bwMode="gray">
            <a:xfrm>
              <a:off x="723012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1" name="Rechteck 440"/>
            <p:cNvSpPr/>
            <p:nvPr userDrawn="true"/>
          </p:nvSpPr>
          <p:spPr bwMode="gray">
            <a:xfrm>
              <a:off x="665406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2" name="Rechteck 441"/>
            <p:cNvSpPr/>
            <p:nvPr userDrawn="true"/>
          </p:nvSpPr>
          <p:spPr bwMode="gray">
            <a:xfrm>
              <a:off x="607800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3" name="Rechteck 442"/>
            <p:cNvSpPr/>
            <p:nvPr userDrawn="true"/>
          </p:nvSpPr>
          <p:spPr bwMode="gray">
            <a:xfrm>
              <a:off x="550193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4" name="Rechteck 443"/>
            <p:cNvSpPr/>
            <p:nvPr userDrawn="true"/>
          </p:nvSpPr>
          <p:spPr bwMode="gray">
            <a:xfrm>
              <a:off x="492587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5" name="Rechteck 444"/>
            <p:cNvSpPr/>
            <p:nvPr userDrawn="true"/>
          </p:nvSpPr>
          <p:spPr bwMode="gray">
            <a:xfrm>
              <a:off x="434980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6" name="Rechteck 445"/>
            <p:cNvSpPr/>
            <p:nvPr userDrawn="true"/>
          </p:nvSpPr>
          <p:spPr bwMode="gray">
            <a:xfrm>
              <a:off x="377374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7" name="Rechteck 446"/>
            <p:cNvSpPr/>
            <p:nvPr userDrawn="true"/>
          </p:nvSpPr>
          <p:spPr bwMode="gray">
            <a:xfrm>
              <a:off x="319768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8" name="Rechteck 447"/>
            <p:cNvSpPr/>
            <p:nvPr userDrawn="true"/>
          </p:nvSpPr>
          <p:spPr bwMode="gray">
            <a:xfrm>
              <a:off x="262161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9" name="Rechteck 448"/>
            <p:cNvSpPr/>
            <p:nvPr userDrawn="true"/>
          </p:nvSpPr>
          <p:spPr bwMode="gray">
            <a:xfrm>
              <a:off x="204555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0" name="Rechteck 449"/>
            <p:cNvSpPr/>
            <p:nvPr userDrawn="true"/>
          </p:nvSpPr>
          <p:spPr bwMode="gray">
            <a:xfrm>
              <a:off x="146948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1" name="Rechteck 450"/>
            <p:cNvSpPr/>
            <p:nvPr userDrawn="true"/>
          </p:nvSpPr>
          <p:spPr bwMode="gray">
            <a:xfrm>
              <a:off x="89342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2" name="Rechteck 451"/>
            <p:cNvSpPr/>
            <p:nvPr userDrawn="true"/>
          </p:nvSpPr>
          <p:spPr bwMode="gray">
            <a:xfrm>
              <a:off x="31736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3" name="Rechteck 452"/>
            <p:cNvSpPr/>
            <p:nvPr userDrawn="true"/>
          </p:nvSpPr>
          <p:spPr bwMode="gray">
            <a:xfrm>
              <a:off x="1183864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4" name="Rechteck 453"/>
            <p:cNvSpPr/>
            <p:nvPr userDrawn="true"/>
          </p:nvSpPr>
          <p:spPr bwMode="gray">
            <a:xfrm>
              <a:off x="1183864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5" name="Rechteck 454"/>
            <p:cNvSpPr/>
            <p:nvPr userDrawn="true"/>
          </p:nvSpPr>
          <p:spPr bwMode="gray">
            <a:xfrm>
              <a:off x="1183864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6" name="Rechteck 455"/>
            <p:cNvSpPr/>
            <p:nvPr userDrawn="true"/>
          </p:nvSpPr>
          <p:spPr bwMode="gray">
            <a:xfrm>
              <a:off x="1183864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7" name="Rechteck 456"/>
            <p:cNvSpPr/>
            <p:nvPr userDrawn="true"/>
          </p:nvSpPr>
          <p:spPr bwMode="gray">
            <a:xfrm>
              <a:off x="1183864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8" name="Rechteck 457"/>
            <p:cNvSpPr/>
            <p:nvPr userDrawn="true"/>
          </p:nvSpPr>
          <p:spPr bwMode="gray">
            <a:xfrm>
              <a:off x="1183864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9" name="Rechteck 458"/>
            <p:cNvSpPr/>
            <p:nvPr userDrawn="true"/>
          </p:nvSpPr>
          <p:spPr bwMode="gray">
            <a:xfrm>
              <a:off x="1183864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60" name="Rechteck 459"/>
            <p:cNvSpPr/>
            <p:nvPr userDrawn="true"/>
          </p:nvSpPr>
          <p:spPr bwMode="gray">
            <a:xfrm>
              <a:off x="1183864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61" name="Rechteck 460"/>
            <p:cNvSpPr/>
            <p:nvPr userDrawn="true"/>
          </p:nvSpPr>
          <p:spPr bwMode="gray">
            <a:xfrm>
              <a:off x="1183864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</p:grpSp>
      <p:sp>
        <p:nvSpPr>
          <p:cNvPr id="275" name="Shape"/>
          <p:cNvSpPr/>
          <p:nvPr userDrawn="true"/>
        </p:nvSpPr>
        <p:spPr bwMode="gray">
          <a:xfrm>
            <a:off x="839417" y="1988840"/>
            <a:ext cx="3024336" cy="3096344"/>
          </a:xfrm>
          <a:custGeom>
            <a:avLst/>
            <a:gdLst>
              <a:gd name="connsiteX0" fmla="*/ 0 w 3022600"/>
              <a:gd name="connsiteY0" fmla="*/ 0 h 3024187"/>
              <a:gd name="connsiteX1" fmla="*/ 3022600 w 3022600"/>
              <a:gd name="connsiteY1" fmla="*/ 0 h 3024187"/>
              <a:gd name="connsiteX2" fmla="*/ 2517775 w 3022600"/>
              <a:gd name="connsiteY2" fmla="*/ 2520950 h 3024187"/>
              <a:gd name="connsiteX3" fmla="*/ 0 w 3022600"/>
              <a:gd name="connsiteY3" fmla="*/ 3024187 h 302418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2600" h="3024187" fill="norm" stroke="true" extrusionOk="true">
                <a:moveTo>
                  <a:pt x="0" y="0"/>
                </a:moveTo>
                <a:lnTo>
                  <a:pt x="3022600" y="0"/>
                </a:lnTo>
                <a:lnTo>
                  <a:pt x="2517775" y="2520950"/>
                </a:lnTo>
                <a:lnTo>
                  <a:pt x="0" y="3024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wrap="square" rtlCol="false">
            <a:noAutofit/>
          </a:bodyPr>
          <a:lstStyle/>
          <a:p>
            <a:pPr algn="ctr">
              <a:lnSpc>
                <a:spcPct val="125000"/>
              </a:lnSpc>
            </a:pPr>
            <a:endParaRPr sz="1600" dirty="false" lang="en-GB"/>
          </a:p>
        </p:txBody>
      </p:sp>
      <p:sp>
        <p:nvSpPr>
          <p:cNvPr id="274" name="Shape"/>
          <p:cNvSpPr/>
          <p:nvPr userDrawn="true"/>
        </p:nvSpPr>
        <p:spPr bwMode="gray">
          <a:xfrm>
            <a:off x="909753" y="2059253"/>
            <a:ext cx="2881991" cy="2953923"/>
          </a:xfrm>
          <a:custGeom>
            <a:avLst/>
            <a:gdLst>
              <a:gd name="connsiteX0" fmla="*/ 0 w 3022600"/>
              <a:gd name="connsiteY0" fmla="*/ 0 h 3024187"/>
              <a:gd name="connsiteX1" fmla="*/ 3022600 w 3022600"/>
              <a:gd name="connsiteY1" fmla="*/ 0 h 3024187"/>
              <a:gd name="connsiteX2" fmla="*/ 2517775 w 3022600"/>
              <a:gd name="connsiteY2" fmla="*/ 2520950 h 3024187"/>
              <a:gd name="connsiteX3" fmla="*/ 0 w 3022600"/>
              <a:gd name="connsiteY3" fmla="*/ 3024187 h 302418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2600" h="3024187" fill="norm" stroke="true" extrusionOk="true">
                <a:moveTo>
                  <a:pt x="0" y="0"/>
                </a:moveTo>
                <a:lnTo>
                  <a:pt x="3022600" y="0"/>
                </a:lnTo>
                <a:lnTo>
                  <a:pt x="2517775" y="2520950"/>
                </a:lnTo>
                <a:lnTo>
                  <a:pt x="0" y="302418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72000" tIns="36000" rIns="72000" bIns="36000" wrap="square" rtlCol="false">
            <a:noAutofit/>
          </a:bodyPr>
          <a:lstStyle/>
          <a:p>
            <a:pPr algn="ctr">
              <a:lnSpc>
                <a:spcPct val="125000"/>
              </a:lnSpc>
            </a:pPr>
            <a:endParaRPr sz="1600" dirty="false" lang="en-GB"/>
          </a:p>
        </p:txBody>
      </p:sp>
      <p:sp>
        <p:nvSpPr>
          <p:cNvPr id="255" name="Title"/>
          <p:cNvSpPr>
            <a:spLocks noGrp="true"/>
          </p:cNvSpPr>
          <p:nvPr userDrawn="true">
            <p:ph type="ctrTitle" hasCustomPrompt="true"/>
          </p:nvPr>
        </p:nvSpPr>
        <p:spPr bwMode="gray">
          <a:xfrm>
            <a:off x="1198800" y="2350800"/>
            <a:ext cx="2279173" cy="1296000"/>
          </a:xfrm>
          <a:prstGeom prst="rect">
            <a:avLst/>
          </a:prstGeom>
          <a:noFill/>
          <a:ln w="127">
            <a:noFill/>
          </a:ln>
        </p:spPr>
        <p:txBody>
          <a:bodyPr anchor="t" lIns="0" tIns="0" rIns="0" bIns="0">
            <a:noAutofit/>
          </a:bodyPr>
          <a:lstStyle>
            <a:lvl1pPr algn="l">
              <a:lnSpc>
                <a:spcPct val="90000"/>
              </a:lnSpc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dirty="false" lang="en-GB"/>
              <a:t>[Thank You]</a:t>
            </a:r>
          </a:p>
        </p:txBody>
      </p:sp>
      <p:sp>
        <p:nvSpPr>
          <p:cNvPr id="271" name="Subtitle"/>
          <p:cNvSpPr>
            <a:spLocks noGrp="true"/>
          </p:cNvSpPr>
          <p:nvPr>
            <p:ph type="subTitle" idx="13" hasCustomPrompt="true"/>
          </p:nvPr>
        </p:nvSpPr>
        <p:spPr bwMode="gray">
          <a:xfrm>
            <a:off x="1198800" y="4005096"/>
            <a:ext cx="2142905" cy="288000"/>
          </a:xfrm>
          <a:prstGeom prst="rect">
            <a:avLst/>
          </a:prstGeom>
          <a:noFill/>
          <a:ln w="127">
            <a:noFill/>
          </a:ln>
        </p:spPr>
        <p:txBody>
          <a:bodyPr anchor="t" lIns="0" tIns="0" rIns="0" wrap="none"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b="true"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B0604020202020204" pitchFamily="34" typeface="Arial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+mj-lt"/>
                <a:ea charset="00" panose="020F0502020204030203" pitchFamily="34" typeface="Lato Light"/>
                <a:cs charset="00" panose="020F0502020204030203" pitchFamily="34" typeface="Lato Light"/>
              </a:defRPr>
            </a:lvl9pPr>
          </a:lstStyle>
          <a:p>
            <a:pPr lvl="0"/>
            <a:r>
              <a:rPr dirty="false" lang="en-GB"/>
              <a:t>gfk.com</a:t>
            </a:r>
          </a:p>
        </p:txBody>
      </p:sp>
      <p:pic>
        <p:nvPicPr>
          <p:cNvPr id="10" name="Picture 9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>
          <a:xfrm>
            <a:off x="10130399" y="334800"/>
            <a:ext cx="1364400" cy="57932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>
  <p:cSld name="End slide with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icture"/>
          <p:cNvSpPr>
            <a:spLocks noGrp="true"/>
          </p:cNvSpPr>
          <p:nvPr>
            <p:ph type="pic" sz="quarter" idx="18" hasCustomPrompt="true"/>
          </p:nvPr>
        </p:nvSpPr>
        <p:spPr bwMode="gray"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 fill="norm" stroke="true" extrusionOk="true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17" name="Titel 2"/>
          <p:cNvSpPr>
            <a:spLocks noGrp="true"/>
          </p:cNvSpPr>
          <p:nvPr>
            <p:ph type="title" hasCustomPrompt="true"/>
          </p:nvPr>
        </p:nvSpPr>
        <p:spPr bwMode="gray">
          <a:xfrm>
            <a:off x="909754" y="2059254"/>
            <a:ext cx="2881991" cy="2953923"/>
          </a:xfrm>
          <a:custGeom>
            <a:avLst/>
            <a:gdLst>
              <a:gd name="connsiteX0" fmla="*/ 0 w 2881991"/>
              <a:gd name="connsiteY0" fmla="*/ 0 h 2953923"/>
              <a:gd name="connsiteX1" fmla="*/ 2881991 w 2881991"/>
              <a:gd name="connsiteY1" fmla="*/ 0 h 2953923"/>
              <a:gd name="connsiteX2" fmla="*/ 2400650 w 2881991"/>
              <a:gd name="connsiteY2" fmla="*/ 2462378 h 2953923"/>
              <a:gd name="connsiteX3" fmla="*/ 0 w 2881991"/>
              <a:gd name="connsiteY3" fmla="*/ 2953923 h 295392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1991" h="2953923" fill="norm" stroke="true" extrusionOk="true">
                <a:moveTo>
                  <a:pt x="0" y="0"/>
                </a:moveTo>
                <a:lnTo>
                  <a:pt x="2881991" y="0"/>
                </a:lnTo>
                <a:lnTo>
                  <a:pt x="2400650" y="2462378"/>
                </a:lnTo>
                <a:lnTo>
                  <a:pt x="0" y="2953923"/>
                </a:lnTo>
                <a:close/>
              </a:path>
            </a:pathLst>
          </a:cu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324000" tIns="288000" rIns="216000" wrap="square">
            <a:noAutofit/>
          </a:bodyPr>
          <a:lstStyle>
            <a:lvl1pPr marL="0" indent="0">
              <a:defRPr sz="2400">
                <a:solidFill>
                  <a:schemeClr val="tx1"/>
                </a:solidFill>
              </a:defRPr>
            </a:lvl1pPr>
          </a:lstStyle>
          <a:p>
            <a:r>
              <a:rPr dirty="false" lang="en-GB"/>
              <a:t>[Thank You]</a:t>
            </a:r>
          </a:p>
        </p:txBody>
      </p:sp>
      <p:sp>
        <p:nvSpPr>
          <p:cNvPr id="15" name="Subtitle 2"/>
          <p:cNvSpPr>
            <a:spLocks noGrp="true"/>
          </p:cNvSpPr>
          <p:nvPr>
            <p:ph type="subTitle" idx="1" hasCustomPrompt="true"/>
          </p:nvPr>
        </p:nvSpPr>
        <p:spPr bwMode="gray">
          <a:xfrm>
            <a:off x="911424" y="3357000"/>
            <a:ext cx="2448272" cy="1008000"/>
          </a:xfrm>
          <a:prstGeom prst="rect">
            <a:avLst/>
          </a:prstGeom>
          <a:noFill/>
          <a:ln w="0">
            <a:noFill/>
          </a:ln>
        </p:spPr>
        <p:txBody>
          <a:bodyPr lIns="324000" rIns="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1600">
                <a:solidFill>
                  <a:schemeClr val="tx2"/>
                </a:solidFill>
                <a:latin typeface="+mj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1600">
                <a:solidFill>
                  <a:schemeClr val="bg2"/>
                </a:solidFill>
                <a:latin typeface="+mj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1600">
                <a:solidFill>
                  <a:schemeClr val="bg2"/>
                </a:solidFill>
                <a:latin typeface="+mj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1600">
                <a:solidFill>
                  <a:schemeClr val="bg2"/>
                </a:solidFill>
                <a:latin typeface="+mj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1600">
                <a:solidFill>
                  <a:schemeClr val="bg2"/>
                </a:solidFill>
                <a:latin typeface="+mj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1600">
                <a:solidFill>
                  <a:schemeClr val="bg2"/>
                </a:solidFill>
                <a:latin typeface="+mj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1600">
                <a:solidFill>
                  <a:schemeClr val="bg2"/>
                </a:solidFill>
                <a:latin typeface="+mj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1600">
                <a:solidFill>
                  <a:schemeClr val="bg2"/>
                </a:solidFill>
                <a:latin typeface="+mj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1600">
                <a:solidFill>
                  <a:schemeClr val="bg2"/>
                </a:solidFill>
                <a:latin typeface="+mj-lt"/>
              </a:defRPr>
            </a:lvl9pPr>
          </a:lstStyle>
          <a:p>
            <a:r>
              <a:rPr dirty="false" lang="en-GB"/>
              <a:t>gfk.com</a:t>
            </a:r>
          </a:p>
        </p:txBody>
      </p:sp>
      <p:pic>
        <p:nvPicPr>
          <p:cNvPr id="2" name="Picture 1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>
          <a:xfrm>
            <a:off x="10130399" y="334800"/>
            <a:ext cx="1364400" cy="57932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 showMasterSp="0">
  <p:cSld name="Title 2 | Petro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/>
          <p:cNvGrpSpPr/>
          <p:nvPr userDrawn="true"/>
        </p:nvGrpSpPr>
        <p:grpSpPr>
          <a:xfrm>
            <a:off x="317360" y="1484784"/>
            <a:ext cx="11539280" cy="4626512"/>
            <a:chOff x="317360" y="1484784"/>
            <a:chExt cx="11539280" cy="4626512"/>
          </a:xfrm>
        </p:grpSpPr>
        <p:sp>
          <p:nvSpPr>
            <p:cNvPr id="7" name="Rechteck 6"/>
            <p:cNvSpPr/>
            <p:nvPr userDrawn="true"/>
          </p:nvSpPr>
          <p:spPr bwMode="gray">
            <a:xfrm>
              <a:off x="1126257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8" name="Rechteck 7"/>
            <p:cNvSpPr/>
            <p:nvPr userDrawn="true"/>
          </p:nvSpPr>
          <p:spPr bwMode="gray">
            <a:xfrm>
              <a:off x="1068651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" name="Rechteck 8"/>
            <p:cNvSpPr/>
            <p:nvPr userDrawn="true"/>
          </p:nvSpPr>
          <p:spPr bwMode="gray">
            <a:xfrm>
              <a:off x="1011044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1" name="Rechteck 10"/>
            <p:cNvSpPr/>
            <p:nvPr userDrawn="true"/>
          </p:nvSpPr>
          <p:spPr bwMode="gray">
            <a:xfrm>
              <a:off x="953438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3" name="Rechteck 12"/>
            <p:cNvSpPr/>
            <p:nvPr userDrawn="true"/>
          </p:nvSpPr>
          <p:spPr bwMode="gray">
            <a:xfrm>
              <a:off x="895832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" name="Rechteck 13"/>
            <p:cNvSpPr/>
            <p:nvPr userDrawn="true"/>
          </p:nvSpPr>
          <p:spPr bwMode="gray">
            <a:xfrm>
              <a:off x="838225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5" name="Rechteck 14"/>
            <p:cNvSpPr/>
            <p:nvPr userDrawn="true"/>
          </p:nvSpPr>
          <p:spPr bwMode="gray">
            <a:xfrm>
              <a:off x="780619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" name="Rechteck 15"/>
            <p:cNvSpPr/>
            <p:nvPr userDrawn="true"/>
          </p:nvSpPr>
          <p:spPr bwMode="gray">
            <a:xfrm>
              <a:off x="723012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" name="Rechteck 16"/>
            <p:cNvSpPr/>
            <p:nvPr userDrawn="true"/>
          </p:nvSpPr>
          <p:spPr bwMode="gray">
            <a:xfrm>
              <a:off x="665406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" name="Rechteck 17"/>
            <p:cNvSpPr/>
            <p:nvPr userDrawn="true"/>
          </p:nvSpPr>
          <p:spPr bwMode="gray">
            <a:xfrm>
              <a:off x="607800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9" name="Rechteck 18"/>
            <p:cNvSpPr/>
            <p:nvPr userDrawn="true"/>
          </p:nvSpPr>
          <p:spPr bwMode="gray">
            <a:xfrm>
              <a:off x="550193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0" name="Rechteck 19"/>
            <p:cNvSpPr/>
            <p:nvPr userDrawn="true"/>
          </p:nvSpPr>
          <p:spPr bwMode="gray">
            <a:xfrm>
              <a:off x="492587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" name="Rechteck 20"/>
            <p:cNvSpPr/>
            <p:nvPr userDrawn="true"/>
          </p:nvSpPr>
          <p:spPr bwMode="gray">
            <a:xfrm>
              <a:off x="434980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" name="Rechteck 21"/>
            <p:cNvSpPr/>
            <p:nvPr userDrawn="true"/>
          </p:nvSpPr>
          <p:spPr bwMode="gray">
            <a:xfrm>
              <a:off x="377374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" name="Rechteck 22"/>
            <p:cNvSpPr/>
            <p:nvPr userDrawn="true"/>
          </p:nvSpPr>
          <p:spPr bwMode="gray">
            <a:xfrm>
              <a:off x="319768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" name="Rechteck 23"/>
            <p:cNvSpPr/>
            <p:nvPr userDrawn="true"/>
          </p:nvSpPr>
          <p:spPr bwMode="gray">
            <a:xfrm>
              <a:off x="262161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" name="Rechteck 24"/>
            <p:cNvSpPr/>
            <p:nvPr userDrawn="true"/>
          </p:nvSpPr>
          <p:spPr bwMode="gray">
            <a:xfrm>
              <a:off x="204555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" name="Rechteck 25"/>
            <p:cNvSpPr/>
            <p:nvPr userDrawn="true"/>
          </p:nvSpPr>
          <p:spPr bwMode="gray">
            <a:xfrm>
              <a:off x="146948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" name="Rechteck 26"/>
            <p:cNvSpPr/>
            <p:nvPr userDrawn="true"/>
          </p:nvSpPr>
          <p:spPr bwMode="gray">
            <a:xfrm>
              <a:off x="89342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" name="Rechteck 27"/>
            <p:cNvSpPr/>
            <p:nvPr userDrawn="true"/>
          </p:nvSpPr>
          <p:spPr bwMode="gray">
            <a:xfrm>
              <a:off x="31736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" name="Rechteck 28"/>
            <p:cNvSpPr/>
            <p:nvPr userDrawn="true"/>
          </p:nvSpPr>
          <p:spPr bwMode="gray">
            <a:xfrm>
              <a:off x="1126257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" name="Rechteck 29"/>
            <p:cNvSpPr/>
            <p:nvPr userDrawn="true"/>
          </p:nvSpPr>
          <p:spPr bwMode="gray">
            <a:xfrm>
              <a:off x="1068651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" name="Rechteck 31"/>
            <p:cNvSpPr/>
            <p:nvPr userDrawn="true"/>
          </p:nvSpPr>
          <p:spPr bwMode="gray">
            <a:xfrm>
              <a:off x="1011044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" name="Rechteck 32"/>
            <p:cNvSpPr/>
            <p:nvPr userDrawn="true"/>
          </p:nvSpPr>
          <p:spPr bwMode="gray">
            <a:xfrm>
              <a:off x="953438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" name="Rechteck 34"/>
            <p:cNvSpPr/>
            <p:nvPr userDrawn="true"/>
          </p:nvSpPr>
          <p:spPr bwMode="gray">
            <a:xfrm>
              <a:off x="895832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" name="Rechteck 35"/>
            <p:cNvSpPr/>
            <p:nvPr userDrawn="true"/>
          </p:nvSpPr>
          <p:spPr bwMode="gray">
            <a:xfrm>
              <a:off x="838225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" name="Rechteck 36"/>
            <p:cNvSpPr/>
            <p:nvPr userDrawn="true"/>
          </p:nvSpPr>
          <p:spPr bwMode="gray">
            <a:xfrm>
              <a:off x="780619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" name="Rechteck 37"/>
            <p:cNvSpPr/>
            <p:nvPr userDrawn="true"/>
          </p:nvSpPr>
          <p:spPr bwMode="gray">
            <a:xfrm>
              <a:off x="723012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9" name="Rechteck 38"/>
            <p:cNvSpPr/>
            <p:nvPr userDrawn="true"/>
          </p:nvSpPr>
          <p:spPr bwMode="gray">
            <a:xfrm>
              <a:off x="665406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" name="Rechteck 39"/>
            <p:cNvSpPr/>
            <p:nvPr userDrawn="true"/>
          </p:nvSpPr>
          <p:spPr bwMode="gray">
            <a:xfrm>
              <a:off x="607800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" name="Rechteck 40"/>
            <p:cNvSpPr/>
            <p:nvPr userDrawn="true"/>
          </p:nvSpPr>
          <p:spPr bwMode="gray">
            <a:xfrm>
              <a:off x="550193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" name="Rechteck 41"/>
            <p:cNvSpPr/>
            <p:nvPr userDrawn="true"/>
          </p:nvSpPr>
          <p:spPr bwMode="gray">
            <a:xfrm>
              <a:off x="492587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" name="Rechteck 42"/>
            <p:cNvSpPr/>
            <p:nvPr userDrawn="true"/>
          </p:nvSpPr>
          <p:spPr bwMode="gray">
            <a:xfrm>
              <a:off x="434980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" name="Rechteck 43"/>
            <p:cNvSpPr/>
            <p:nvPr userDrawn="true"/>
          </p:nvSpPr>
          <p:spPr bwMode="gray">
            <a:xfrm>
              <a:off x="377374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5" name="Rechteck 44"/>
            <p:cNvSpPr/>
            <p:nvPr userDrawn="true"/>
          </p:nvSpPr>
          <p:spPr bwMode="gray">
            <a:xfrm>
              <a:off x="319768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6" name="Rechteck 45"/>
            <p:cNvSpPr/>
            <p:nvPr userDrawn="true"/>
          </p:nvSpPr>
          <p:spPr bwMode="gray">
            <a:xfrm>
              <a:off x="262161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7" name="Rechteck 46"/>
            <p:cNvSpPr/>
            <p:nvPr userDrawn="true"/>
          </p:nvSpPr>
          <p:spPr bwMode="gray">
            <a:xfrm>
              <a:off x="204555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8" name="Rechteck 47"/>
            <p:cNvSpPr/>
            <p:nvPr userDrawn="true"/>
          </p:nvSpPr>
          <p:spPr bwMode="gray">
            <a:xfrm>
              <a:off x="146948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9" name="Rechteck 48"/>
            <p:cNvSpPr/>
            <p:nvPr userDrawn="true"/>
          </p:nvSpPr>
          <p:spPr bwMode="gray">
            <a:xfrm>
              <a:off x="89342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0" name="Rechteck 49"/>
            <p:cNvSpPr/>
            <p:nvPr userDrawn="true"/>
          </p:nvSpPr>
          <p:spPr bwMode="gray">
            <a:xfrm>
              <a:off x="31736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1" name="Rechteck 50"/>
            <p:cNvSpPr/>
            <p:nvPr userDrawn="true"/>
          </p:nvSpPr>
          <p:spPr bwMode="gray">
            <a:xfrm>
              <a:off x="1126257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2" name="Rechteck 51"/>
            <p:cNvSpPr/>
            <p:nvPr userDrawn="true"/>
          </p:nvSpPr>
          <p:spPr bwMode="gray">
            <a:xfrm>
              <a:off x="1068651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3" name="Rechteck 52"/>
            <p:cNvSpPr/>
            <p:nvPr userDrawn="true"/>
          </p:nvSpPr>
          <p:spPr bwMode="gray">
            <a:xfrm>
              <a:off x="1011044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4" name="Rechteck 53"/>
            <p:cNvSpPr/>
            <p:nvPr userDrawn="true"/>
          </p:nvSpPr>
          <p:spPr bwMode="gray">
            <a:xfrm>
              <a:off x="953438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5" name="Rechteck 54"/>
            <p:cNvSpPr/>
            <p:nvPr userDrawn="true"/>
          </p:nvSpPr>
          <p:spPr bwMode="gray">
            <a:xfrm>
              <a:off x="895832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6" name="Rechteck 55"/>
            <p:cNvSpPr/>
            <p:nvPr userDrawn="true"/>
          </p:nvSpPr>
          <p:spPr bwMode="gray">
            <a:xfrm>
              <a:off x="838225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7" name="Rechteck 56"/>
            <p:cNvSpPr/>
            <p:nvPr userDrawn="true"/>
          </p:nvSpPr>
          <p:spPr bwMode="gray">
            <a:xfrm>
              <a:off x="780619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8" name="Rechteck 57"/>
            <p:cNvSpPr/>
            <p:nvPr userDrawn="true"/>
          </p:nvSpPr>
          <p:spPr bwMode="gray">
            <a:xfrm>
              <a:off x="723012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59" name="Rechteck 58"/>
            <p:cNvSpPr/>
            <p:nvPr userDrawn="true"/>
          </p:nvSpPr>
          <p:spPr bwMode="gray">
            <a:xfrm>
              <a:off x="665406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0" name="Rechteck 59"/>
            <p:cNvSpPr/>
            <p:nvPr userDrawn="true"/>
          </p:nvSpPr>
          <p:spPr bwMode="gray">
            <a:xfrm>
              <a:off x="607800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1" name="Rechteck 60"/>
            <p:cNvSpPr/>
            <p:nvPr userDrawn="true"/>
          </p:nvSpPr>
          <p:spPr bwMode="gray">
            <a:xfrm>
              <a:off x="550193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2" name="Rechteck 61"/>
            <p:cNvSpPr/>
            <p:nvPr userDrawn="true"/>
          </p:nvSpPr>
          <p:spPr bwMode="gray">
            <a:xfrm>
              <a:off x="492587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63" name="Rechteck 62"/>
            <p:cNvSpPr/>
            <p:nvPr userDrawn="true"/>
          </p:nvSpPr>
          <p:spPr bwMode="gray">
            <a:xfrm>
              <a:off x="434980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8" name="Rechteck 127"/>
            <p:cNvSpPr/>
            <p:nvPr userDrawn="true"/>
          </p:nvSpPr>
          <p:spPr bwMode="gray">
            <a:xfrm>
              <a:off x="377374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9" name="Rechteck 128"/>
            <p:cNvSpPr/>
            <p:nvPr userDrawn="true"/>
          </p:nvSpPr>
          <p:spPr bwMode="gray">
            <a:xfrm>
              <a:off x="319768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30" name="Rechteck 129"/>
            <p:cNvSpPr/>
            <p:nvPr userDrawn="true"/>
          </p:nvSpPr>
          <p:spPr bwMode="gray">
            <a:xfrm>
              <a:off x="262161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31" name="Rechteck 130"/>
            <p:cNvSpPr/>
            <p:nvPr userDrawn="true"/>
          </p:nvSpPr>
          <p:spPr bwMode="gray">
            <a:xfrm>
              <a:off x="204555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32" name="Rechteck 131"/>
            <p:cNvSpPr/>
            <p:nvPr userDrawn="true"/>
          </p:nvSpPr>
          <p:spPr bwMode="gray">
            <a:xfrm>
              <a:off x="146948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33" name="Rechteck 132"/>
            <p:cNvSpPr/>
            <p:nvPr userDrawn="true"/>
          </p:nvSpPr>
          <p:spPr bwMode="gray">
            <a:xfrm>
              <a:off x="89342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34" name="Rechteck 133"/>
            <p:cNvSpPr/>
            <p:nvPr userDrawn="true"/>
          </p:nvSpPr>
          <p:spPr bwMode="gray">
            <a:xfrm>
              <a:off x="31736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35" name="Rechteck 134"/>
            <p:cNvSpPr/>
            <p:nvPr userDrawn="true"/>
          </p:nvSpPr>
          <p:spPr bwMode="gray">
            <a:xfrm>
              <a:off x="1126257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36" name="Rechteck 135"/>
            <p:cNvSpPr/>
            <p:nvPr userDrawn="true"/>
          </p:nvSpPr>
          <p:spPr bwMode="gray">
            <a:xfrm>
              <a:off x="1068651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37" name="Rechteck 136"/>
            <p:cNvSpPr/>
            <p:nvPr userDrawn="true"/>
          </p:nvSpPr>
          <p:spPr bwMode="gray">
            <a:xfrm>
              <a:off x="1011044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38" name="Rechteck 137"/>
            <p:cNvSpPr/>
            <p:nvPr userDrawn="true"/>
          </p:nvSpPr>
          <p:spPr bwMode="gray">
            <a:xfrm>
              <a:off x="953438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39" name="Rechteck 138"/>
            <p:cNvSpPr/>
            <p:nvPr userDrawn="true"/>
          </p:nvSpPr>
          <p:spPr bwMode="gray">
            <a:xfrm>
              <a:off x="895832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0" name="Rechteck 139"/>
            <p:cNvSpPr/>
            <p:nvPr userDrawn="true"/>
          </p:nvSpPr>
          <p:spPr bwMode="gray">
            <a:xfrm>
              <a:off x="838225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1" name="Rechteck 140"/>
            <p:cNvSpPr/>
            <p:nvPr userDrawn="true"/>
          </p:nvSpPr>
          <p:spPr bwMode="gray">
            <a:xfrm>
              <a:off x="780619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2" name="Rechteck 141"/>
            <p:cNvSpPr/>
            <p:nvPr userDrawn="true"/>
          </p:nvSpPr>
          <p:spPr bwMode="gray">
            <a:xfrm>
              <a:off x="723012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3" name="Rechteck 142"/>
            <p:cNvSpPr/>
            <p:nvPr userDrawn="true"/>
          </p:nvSpPr>
          <p:spPr bwMode="gray">
            <a:xfrm>
              <a:off x="665406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4" name="Rechteck 143"/>
            <p:cNvSpPr/>
            <p:nvPr userDrawn="true"/>
          </p:nvSpPr>
          <p:spPr bwMode="gray">
            <a:xfrm>
              <a:off x="607800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5" name="Rechteck 144"/>
            <p:cNvSpPr/>
            <p:nvPr userDrawn="true"/>
          </p:nvSpPr>
          <p:spPr bwMode="gray">
            <a:xfrm>
              <a:off x="550193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6" name="Rechteck 145"/>
            <p:cNvSpPr/>
            <p:nvPr userDrawn="true"/>
          </p:nvSpPr>
          <p:spPr bwMode="gray">
            <a:xfrm>
              <a:off x="492587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7" name="Rechteck 146"/>
            <p:cNvSpPr/>
            <p:nvPr userDrawn="true"/>
          </p:nvSpPr>
          <p:spPr bwMode="gray">
            <a:xfrm>
              <a:off x="434980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8" name="Rechteck 147"/>
            <p:cNvSpPr/>
            <p:nvPr userDrawn="true"/>
          </p:nvSpPr>
          <p:spPr bwMode="gray">
            <a:xfrm>
              <a:off x="377374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49" name="Rechteck 148"/>
            <p:cNvSpPr/>
            <p:nvPr userDrawn="true"/>
          </p:nvSpPr>
          <p:spPr bwMode="gray">
            <a:xfrm>
              <a:off x="319768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50" name="Rechteck 149"/>
            <p:cNvSpPr/>
            <p:nvPr userDrawn="true"/>
          </p:nvSpPr>
          <p:spPr bwMode="gray">
            <a:xfrm>
              <a:off x="262161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51" name="Rechteck 150"/>
            <p:cNvSpPr/>
            <p:nvPr userDrawn="true"/>
          </p:nvSpPr>
          <p:spPr bwMode="gray">
            <a:xfrm>
              <a:off x="204555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52" name="Rechteck 151"/>
            <p:cNvSpPr/>
            <p:nvPr userDrawn="true"/>
          </p:nvSpPr>
          <p:spPr bwMode="gray">
            <a:xfrm>
              <a:off x="146948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53" name="Rechteck 152"/>
            <p:cNvSpPr/>
            <p:nvPr userDrawn="true"/>
          </p:nvSpPr>
          <p:spPr bwMode="gray">
            <a:xfrm>
              <a:off x="89342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54" name="Rechteck 153"/>
            <p:cNvSpPr/>
            <p:nvPr userDrawn="true"/>
          </p:nvSpPr>
          <p:spPr bwMode="gray">
            <a:xfrm>
              <a:off x="31736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55" name="Rechteck 154"/>
            <p:cNvSpPr/>
            <p:nvPr userDrawn="true"/>
          </p:nvSpPr>
          <p:spPr bwMode="gray">
            <a:xfrm>
              <a:off x="1126257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56" name="Rechteck 155"/>
            <p:cNvSpPr/>
            <p:nvPr userDrawn="true"/>
          </p:nvSpPr>
          <p:spPr bwMode="gray">
            <a:xfrm>
              <a:off x="1068651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57" name="Rechteck 156"/>
            <p:cNvSpPr/>
            <p:nvPr userDrawn="true"/>
          </p:nvSpPr>
          <p:spPr bwMode="gray">
            <a:xfrm>
              <a:off x="1011044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58" name="Rechteck 157"/>
            <p:cNvSpPr/>
            <p:nvPr userDrawn="true"/>
          </p:nvSpPr>
          <p:spPr bwMode="gray">
            <a:xfrm>
              <a:off x="953438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59" name="Rechteck 158"/>
            <p:cNvSpPr/>
            <p:nvPr userDrawn="true"/>
          </p:nvSpPr>
          <p:spPr bwMode="gray">
            <a:xfrm>
              <a:off x="895832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0" name="Rechteck 159"/>
            <p:cNvSpPr/>
            <p:nvPr userDrawn="true"/>
          </p:nvSpPr>
          <p:spPr bwMode="gray">
            <a:xfrm>
              <a:off x="838225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1" name="Rechteck 160"/>
            <p:cNvSpPr/>
            <p:nvPr userDrawn="true"/>
          </p:nvSpPr>
          <p:spPr bwMode="gray">
            <a:xfrm>
              <a:off x="780619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2" name="Rechteck 161"/>
            <p:cNvSpPr/>
            <p:nvPr userDrawn="true"/>
          </p:nvSpPr>
          <p:spPr bwMode="gray">
            <a:xfrm>
              <a:off x="723012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3" name="Rechteck 162"/>
            <p:cNvSpPr/>
            <p:nvPr userDrawn="true"/>
          </p:nvSpPr>
          <p:spPr bwMode="gray">
            <a:xfrm>
              <a:off x="665406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4" name="Rechteck 163"/>
            <p:cNvSpPr/>
            <p:nvPr userDrawn="true"/>
          </p:nvSpPr>
          <p:spPr bwMode="gray">
            <a:xfrm>
              <a:off x="607800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5" name="Rechteck 164"/>
            <p:cNvSpPr/>
            <p:nvPr userDrawn="true"/>
          </p:nvSpPr>
          <p:spPr bwMode="gray">
            <a:xfrm>
              <a:off x="550193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6" name="Rechteck 165"/>
            <p:cNvSpPr/>
            <p:nvPr userDrawn="true"/>
          </p:nvSpPr>
          <p:spPr bwMode="gray">
            <a:xfrm>
              <a:off x="492587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7" name="Rechteck 166"/>
            <p:cNvSpPr/>
            <p:nvPr userDrawn="true"/>
          </p:nvSpPr>
          <p:spPr bwMode="gray">
            <a:xfrm>
              <a:off x="434980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8" name="Rechteck 167"/>
            <p:cNvSpPr/>
            <p:nvPr userDrawn="true"/>
          </p:nvSpPr>
          <p:spPr bwMode="gray">
            <a:xfrm>
              <a:off x="377374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69" name="Rechteck 168"/>
            <p:cNvSpPr/>
            <p:nvPr userDrawn="true"/>
          </p:nvSpPr>
          <p:spPr bwMode="gray">
            <a:xfrm>
              <a:off x="319768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0" name="Rechteck 169"/>
            <p:cNvSpPr/>
            <p:nvPr userDrawn="true"/>
          </p:nvSpPr>
          <p:spPr bwMode="gray">
            <a:xfrm>
              <a:off x="262161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1" name="Rechteck 170"/>
            <p:cNvSpPr/>
            <p:nvPr userDrawn="true"/>
          </p:nvSpPr>
          <p:spPr bwMode="gray">
            <a:xfrm>
              <a:off x="204555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2" name="Rechteck 171"/>
            <p:cNvSpPr/>
            <p:nvPr userDrawn="true"/>
          </p:nvSpPr>
          <p:spPr bwMode="gray">
            <a:xfrm>
              <a:off x="146948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3" name="Rechteck 172"/>
            <p:cNvSpPr/>
            <p:nvPr userDrawn="true"/>
          </p:nvSpPr>
          <p:spPr bwMode="gray">
            <a:xfrm>
              <a:off x="89342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4" name="Rechteck 173"/>
            <p:cNvSpPr/>
            <p:nvPr userDrawn="true"/>
          </p:nvSpPr>
          <p:spPr bwMode="gray">
            <a:xfrm>
              <a:off x="31736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5" name="Rechteck 174"/>
            <p:cNvSpPr/>
            <p:nvPr userDrawn="true"/>
          </p:nvSpPr>
          <p:spPr bwMode="gray">
            <a:xfrm>
              <a:off x="1126257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6" name="Rechteck 185"/>
            <p:cNvSpPr/>
            <p:nvPr userDrawn="true"/>
          </p:nvSpPr>
          <p:spPr bwMode="gray">
            <a:xfrm>
              <a:off x="1068651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7" name="Rechteck 186"/>
            <p:cNvSpPr/>
            <p:nvPr userDrawn="true"/>
          </p:nvSpPr>
          <p:spPr bwMode="gray">
            <a:xfrm>
              <a:off x="1011044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8" name="Rechteck 187"/>
            <p:cNvSpPr/>
            <p:nvPr userDrawn="true"/>
          </p:nvSpPr>
          <p:spPr bwMode="gray">
            <a:xfrm>
              <a:off x="953438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89" name="Rechteck 188"/>
            <p:cNvSpPr/>
            <p:nvPr userDrawn="true"/>
          </p:nvSpPr>
          <p:spPr bwMode="gray">
            <a:xfrm>
              <a:off x="895832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90" name="Rechteck 189"/>
            <p:cNvSpPr/>
            <p:nvPr userDrawn="true"/>
          </p:nvSpPr>
          <p:spPr bwMode="gray">
            <a:xfrm>
              <a:off x="838225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91" name="Rechteck 190"/>
            <p:cNvSpPr/>
            <p:nvPr userDrawn="true"/>
          </p:nvSpPr>
          <p:spPr bwMode="gray">
            <a:xfrm>
              <a:off x="780619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92" name="Rechteck 191"/>
            <p:cNvSpPr/>
            <p:nvPr userDrawn="true"/>
          </p:nvSpPr>
          <p:spPr bwMode="gray">
            <a:xfrm>
              <a:off x="723012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93" name="Rechteck 192"/>
            <p:cNvSpPr/>
            <p:nvPr userDrawn="true"/>
          </p:nvSpPr>
          <p:spPr bwMode="gray">
            <a:xfrm>
              <a:off x="665406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94" name="Rechteck 193"/>
            <p:cNvSpPr/>
            <p:nvPr userDrawn="true"/>
          </p:nvSpPr>
          <p:spPr bwMode="gray">
            <a:xfrm>
              <a:off x="607800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95" name="Rechteck 194"/>
            <p:cNvSpPr/>
            <p:nvPr userDrawn="true"/>
          </p:nvSpPr>
          <p:spPr bwMode="gray">
            <a:xfrm>
              <a:off x="550193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96" name="Rechteck 195"/>
            <p:cNvSpPr/>
            <p:nvPr userDrawn="true"/>
          </p:nvSpPr>
          <p:spPr bwMode="gray">
            <a:xfrm>
              <a:off x="492587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97" name="Rechteck 196"/>
            <p:cNvSpPr/>
            <p:nvPr userDrawn="true"/>
          </p:nvSpPr>
          <p:spPr bwMode="gray">
            <a:xfrm>
              <a:off x="434980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09" name="Rechteck 208"/>
            <p:cNvSpPr/>
            <p:nvPr userDrawn="true"/>
          </p:nvSpPr>
          <p:spPr bwMode="gray">
            <a:xfrm>
              <a:off x="377374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0" name="Rechteck 209"/>
            <p:cNvSpPr/>
            <p:nvPr userDrawn="true"/>
          </p:nvSpPr>
          <p:spPr bwMode="gray">
            <a:xfrm>
              <a:off x="319768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1" name="Rechteck 210"/>
            <p:cNvSpPr/>
            <p:nvPr userDrawn="true"/>
          </p:nvSpPr>
          <p:spPr bwMode="gray">
            <a:xfrm>
              <a:off x="262161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2" name="Rechteck 211"/>
            <p:cNvSpPr/>
            <p:nvPr userDrawn="true"/>
          </p:nvSpPr>
          <p:spPr bwMode="gray">
            <a:xfrm>
              <a:off x="204555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3" name="Rechteck 212"/>
            <p:cNvSpPr/>
            <p:nvPr userDrawn="true"/>
          </p:nvSpPr>
          <p:spPr bwMode="gray">
            <a:xfrm>
              <a:off x="146948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4" name="Rechteck 213"/>
            <p:cNvSpPr/>
            <p:nvPr userDrawn="true"/>
          </p:nvSpPr>
          <p:spPr bwMode="gray">
            <a:xfrm>
              <a:off x="89342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5" name="Rechteck 214"/>
            <p:cNvSpPr/>
            <p:nvPr userDrawn="true"/>
          </p:nvSpPr>
          <p:spPr bwMode="gray">
            <a:xfrm>
              <a:off x="31736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6" name="Rechteck 215"/>
            <p:cNvSpPr/>
            <p:nvPr userDrawn="true"/>
          </p:nvSpPr>
          <p:spPr bwMode="gray">
            <a:xfrm>
              <a:off x="1126257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7" name="Rechteck 216"/>
            <p:cNvSpPr/>
            <p:nvPr userDrawn="true"/>
          </p:nvSpPr>
          <p:spPr bwMode="gray">
            <a:xfrm>
              <a:off x="1068651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8" name="Rechteck 217"/>
            <p:cNvSpPr/>
            <p:nvPr userDrawn="true"/>
          </p:nvSpPr>
          <p:spPr bwMode="gray">
            <a:xfrm>
              <a:off x="1011044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9" name="Rechteck 218"/>
            <p:cNvSpPr/>
            <p:nvPr userDrawn="true"/>
          </p:nvSpPr>
          <p:spPr bwMode="gray">
            <a:xfrm>
              <a:off x="953438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0" name="Rechteck 219"/>
            <p:cNvSpPr/>
            <p:nvPr userDrawn="true"/>
          </p:nvSpPr>
          <p:spPr bwMode="gray">
            <a:xfrm>
              <a:off x="895832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3" name="Rechteck 232"/>
            <p:cNvSpPr/>
            <p:nvPr userDrawn="true"/>
          </p:nvSpPr>
          <p:spPr bwMode="gray">
            <a:xfrm>
              <a:off x="838225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4" name="Rechteck 233"/>
            <p:cNvSpPr/>
            <p:nvPr userDrawn="true"/>
          </p:nvSpPr>
          <p:spPr bwMode="gray">
            <a:xfrm>
              <a:off x="780619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5" name="Rechteck 234"/>
            <p:cNvSpPr/>
            <p:nvPr userDrawn="true"/>
          </p:nvSpPr>
          <p:spPr bwMode="gray">
            <a:xfrm>
              <a:off x="723012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6" name="Rechteck 235"/>
            <p:cNvSpPr/>
            <p:nvPr userDrawn="true"/>
          </p:nvSpPr>
          <p:spPr bwMode="gray">
            <a:xfrm>
              <a:off x="665406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7" name="Rechteck 236"/>
            <p:cNvSpPr/>
            <p:nvPr userDrawn="true"/>
          </p:nvSpPr>
          <p:spPr bwMode="gray">
            <a:xfrm>
              <a:off x="607800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8" name="Rechteck 237"/>
            <p:cNvSpPr/>
            <p:nvPr userDrawn="true"/>
          </p:nvSpPr>
          <p:spPr bwMode="gray">
            <a:xfrm>
              <a:off x="550193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9" name="Rechteck 238"/>
            <p:cNvSpPr/>
            <p:nvPr userDrawn="true"/>
          </p:nvSpPr>
          <p:spPr bwMode="gray">
            <a:xfrm>
              <a:off x="492587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0" name="Rechteck 239"/>
            <p:cNvSpPr/>
            <p:nvPr userDrawn="true"/>
          </p:nvSpPr>
          <p:spPr bwMode="gray">
            <a:xfrm>
              <a:off x="434980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1" name="Rechteck 240"/>
            <p:cNvSpPr/>
            <p:nvPr userDrawn="true"/>
          </p:nvSpPr>
          <p:spPr bwMode="gray">
            <a:xfrm>
              <a:off x="377374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2" name="Rechteck 241"/>
            <p:cNvSpPr/>
            <p:nvPr userDrawn="true"/>
          </p:nvSpPr>
          <p:spPr bwMode="gray">
            <a:xfrm>
              <a:off x="319768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3" name="Rechteck 242"/>
            <p:cNvSpPr/>
            <p:nvPr userDrawn="true"/>
          </p:nvSpPr>
          <p:spPr bwMode="gray">
            <a:xfrm>
              <a:off x="262161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4" name="Rechteck 243"/>
            <p:cNvSpPr/>
            <p:nvPr userDrawn="true"/>
          </p:nvSpPr>
          <p:spPr bwMode="gray">
            <a:xfrm>
              <a:off x="204555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5" name="Rechteck 244"/>
            <p:cNvSpPr/>
            <p:nvPr userDrawn="true"/>
          </p:nvSpPr>
          <p:spPr bwMode="gray">
            <a:xfrm>
              <a:off x="146948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6" name="Rechteck 245"/>
            <p:cNvSpPr/>
            <p:nvPr userDrawn="true"/>
          </p:nvSpPr>
          <p:spPr bwMode="gray">
            <a:xfrm>
              <a:off x="89342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7" name="Rechteck 246"/>
            <p:cNvSpPr/>
            <p:nvPr userDrawn="true"/>
          </p:nvSpPr>
          <p:spPr bwMode="gray">
            <a:xfrm>
              <a:off x="31736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8" name="Rechteck 247"/>
            <p:cNvSpPr/>
            <p:nvPr userDrawn="true"/>
          </p:nvSpPr>
          <p:spPr bwMode="gray">
            <a:xfrm>
              <a:off x="1126257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9" name="Rechteck 248"/>
            <p:cNvSpPr/>
            <p:nvPr userDrawn="true"/>
          </p:nvSpPr>
          <p:spPr bwMode="gray">
            <a:xfrm>
              <a:off x="1068651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0" name="Rechteck 249"/>
            <p:cNvSpPr/>
            <p:nvPr userDrawn="true"/>
          </p:nvSpPr>
          <p:spPr bwMode="gray">
            <a:xfrm>
              <a:off x="1011044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1" name="Rechteck 250"/>
            <p:cNvSpPr/>
            <p:nvPr userDrawn="true"/>
          </p:nvSpPr>
          <p:spPr bwMode="gray">
            <a:xfrm>
              <a:off x="953438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2" name="Rechteck 251"/>
            <p:cNvSpPr/>
            <p:nvPr userDrawn="true"/>
          </p:nvSpPr>
          <p:spPr bwMode="gray">
            <a:xfrm>
              <a:off x="895832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3" name="Rechteck 252"/>
            <p:cNvSpPr/>
            <p:nvPr userDrawn="true"/>
          </p:nvSpPr>
          <p:spPr bwMode="gray">
            <a:xfrm>
              <a:off x="838225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4" name="Rechteck 253"/>
            <p:cNvSpPr/>
            <p:nvPr userDrawn="true"/>
          </p:nvSpPr>
          <p:spPr bwMode="gray">
            <a:xfrm>
              <a:off x="780619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5" name="Rechteck 254"/>
            <p:cNvSpPr/>
            <p:nvPr userDrawn="true"/>
          </p:nvSpPr>
          <p:spPr bwMode="gray">
            <a:xfrm>
              <a:off x="723012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6" name="Rechteck 255"/>
            <p:cNvSpPr/>
            <p:nvPr userDrawn="true"/>
          </p:nvSpPr>
          <p:spPr bwMode="gray">
            <a:xfrm>
              <a:off x="665406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7" name="Rechteck 256"/>
            <p:cNvSpPr/>
            <p:nvPr userDrawn="true"/>
          </p:nvSpPr>
          <p:spPr bwMode="gray">
            <a:xfrm>
              <a:off x="607800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8" name="Rechteck 257"/>
            <p:cNvSpPr/>
            <p:nvPr userDrawn="true"/>
          </p:nvSpPr>
          <p:spPr bwMode="gray">
            <a:xfrm>
              <a:off x="550193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9" name="Rechteck 258"/>
            <p:cNvSpPr/>
            <p:nvPr userDrawn="true"/>
          </p:nvSpPr>
          <p:spPr bwMode="gray">
            <a:xfrm>
              <a:off x="492587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7" name="Rechteck 406"/>
            <p:cNvSpPr/>
            <p:nvPr userDrawn="true"/>
          </p:nvSpPr>
          <p:spPr bwMode="gray">
            <a:xfrm>
              <a:off x="434980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8" name="Rechteck 407"/>
            <p:cNvSpPr/>
            <p:nvPr userDrawn="true"/>
          </p:nvSpPr>
          <p:spPr bwMode="gray">
            <a:xfrm>
              <a:off x="377374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9" name="Rechteck 408"/>
            <p:cNvSpPr/>
            <p:nvPr userDrawn="true"/>
          </p:nvSpPr>
          <p:spPr bwMode="gray">
            <a:xfrm>
              <a:off x="319768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0" name="Rechteck 409"/>
            <p:cNvSpPr/>
            <p:nvPr userDrawn="true"/>
          </p:nvSpPr>
          <p:spPr bwMode="gray">
            <a:xfrm>
              <a:off x="262161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1" name="Rechteck 410"/>
            <p:cNvSpPr/>
            <p:nvPr userDrawn="true"/>
          </p:nvSpPr>
          <p:spPr bwMode="gray">
            <a:xfrm>
              <a:off x="204555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2" name="Rechteck 411"/>
            <p:cNvSpPr/>
            <p:nvPr userDrawn="true"/>
          </p:nvSpPr>
          <p:spPr bwMode="gray">
            <a:xfrm>
              <a:off x="146948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3" name="Rechteck 412"/>
            <p:cNvSpPr/>
            <p:nvPr userDrawn="true"/>
          </p:nvSpPr>
          <p:spPr bwMode="gray">
            <a:xfrm>
              <a:off x="89342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4" name="Rechteck 413"/>
            <p:cNvSpPr/>
            <p:nvPr userDrawn="true"/>
          </p:nvSpPr>
          <p:spPr bwMode="gray">
            <a:xfrm>
              <a:off x="31736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5" name="Rechteck 414"/>
            <p:cNvSpPr/>
            <p:nvPr userDrawn="true"/>
          </p:nvSpPr>
          <p:spPr bwMode="gray">
            <a:xfrm>
              <a:off x="1126257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6" name="Rechteck 415"/>
            <p:cNvSpPr/>
            <p:nvPr userDrawn="true"/>
          </p:nvSpPr>
          <p:spPr bwMode="gray">
            <a:xfrm>
              <a:off x="1068651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7" name="Rechteck 416"/>
            <p:cNvSpPr/>
            <p:nvPr userDrawn="true"/>
          </p:nvSpPr>
          <p:spPr bwMode="gray">
            <a:xfrm>
              <a:off x="1011044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8" name="Rechteck 417"/>
            <p:cNvSpPr/>
            <p:nvPr userDrawn="true"/>
          </p:nvSpPr>
          <p:spPr bwMode="gray">
            <a:xfrm>
              <a:off x="953438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19" name="Rechteck 418"/>
            <p:cNvSpPr/>
            <p:nvPr userDrawn="true"/>
          </p:nvSpPr>
          <p:spPr bwMode="gray">
            <a:xfrm>
              <a:off x="895832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0" name="Rechteck 419"/>
            <p:cNvSpPr/>
            <p:nvPr userDrawn="true"/>
          </p:nvSpPr>
          <p:spPr bwMode="gray">
            <a:xfrm>
              <a:off x="838225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1" name="Rechteck 420"/>
            <p:cNvSpPr/>
            <p:nvPr userDrawn="true"/>
          </p:nvSpPr>
          <p:spPr bwMode="gray">
            <a:xfrm>
              <a:off x="780619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2" name="Rechteck 421"/>
            <p:cNvSpPr/>
            <p:nvPr userDrawn="true"/>
          </p:nvSpPr>
          <p:spPr bwMode="gray">
            <a:xfrm>
              <a:off x="723012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3" name="Rechteck 422"/>
            <p:cNvSpPr/>
            <p:nvPr userDrawn="true"/>
          </p:nvSpPr>
          <p:spPr bwMode="gray">
            <a:xfrm>
              <a:off x="665406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4" name="Rechteck 423"/>
            <p:cNvSpPr/>
            <p:nvPr userDrawn="true"/>
          </p:nvSpPr>
          <p:spPr bwMode="gray">
            <a:xfrm>
              <a:off x="607800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5" name="Rechteck 424"/>
            <p:cNvSpPr/>
            <p:nvPr userDrawn="true"/>
          </p:nvSpPr>
          <p:spPr bwMode="gray">
            <a:xfrm>
              <a:off x="550193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6" name="Rechteck 425"/>
            <p:cNvSpPr/>
            <p:nvPr userDrawn="true"/>
          </p:nvSpPr>
          <p:spPr bwMode="gray">
            <a:xfrm>
              <a:off x="492587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7" name="Rechteck 426"/>
            <p:cNvSpPr/>
            <p:nvPr userDrawn="true"/>
          </p:nvSpPr>
          <p:spPr bwMode="gray">
            <a:xfrm>
              <a:off x="434980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8" name="Rechteck 427"/>
            <p:cNvSpPr/>
            <p:nvPr userDrawn="true"/>
          </p:nvSpPr>
          <p:spPr bwMode="gray">
            <a:xfrm>
              <a:off x="377374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29" name="Rechteck 428"/>
            <p:cNvSpPr/>
            <p:nvPr userDrawn="true"/>
          </p:nvSpPr>
          <p:spPr bwMode="gray">
            <a:xfrm>
              <a:off x="319768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0" name="Rechteck 429"/>
            <p:cNvSpPr/>
            <p:nvPr userDrawn="true"/>
          </p:nvSpPr>
          <p:spPr bwMode="gray">
            <a:xfrm>
              <a:off x="262161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1" name="Rechteck 430"/>
            <p:cNvSpPr/>
            <p:nvPr userDrawn="true"/>
          </p:nvSpPr>
          <p:spPr bwMode="gray">
            <a:xfrm>
              <a:off x="204555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2" name="Rechteck 431"/>
            <p:cNvSpPr/>
            <p:nvPr userDrawn="true"/>
          </p:nvSpPr>
          <p:spPr bwMode="gray">
            <a:xfrm>
              <a:off x="146948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3" name="Rechteck 432"/>
            <p:cNvSpPr/>
            <p:nvPr userDrawn="true"/>
          </p:nvSpPr>
          <p:spPr bwMode="gray">
            <a:xfrm>
              <a:off x="89342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4" name="Rechteck 433"/>
            <p:cNvSpPr/>
            <p:nvPr userDrawn="true"/>
          </p:nvSpPr>
          <p:spPr bwMode="gray">
            <a:xfrm>
              <a:off x="31736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5" name="Rechteck 434"/>
            <p:cNvSpPr/>
            <p:nvPr userDrawn="true"/>
          </p:nvSpPr>
          <p:spPr bwMode="gray">
            <a:xfrm>
              <a:off x="1183864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6" name="Rechteck 435"/>
            <p:cNvSpPr/>
            <p:nvPr userDrawn="true"/>
          </p:nvSpPr>
          <p:spPr bwMode="gray">
            <a:xfrm>
              <a:off x="1183864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7" name="Rechteck 436"/>
            <p:cNvSpPr/>
            <p:nvPr userDrawn="true"/>
          </p:nvSpPr>
          <p:spPr bwMode="gray">
            <a:xfrm>
              <a:off x="1183864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8" name="Rechteck 437"/>
            <p:cNvSpPr/>
            <p:nvPr userDrawn="true"/>
          </p:nvSpPr>
          <p:spPr bwMode="gray">
            <a:xfrm>
              <a:off x="1183864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39" name="Rechteck 438"/>
            <p:cNvSpPr/>
            <p:nvPr userDrawn="true"/>
          </p:nvSpPr>
          <p:spPr bwMode="gray">
            <a:xfrm>
              <a:off x="1183864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0" name="Rechteck 439"/>
            <p:cNvSpPr/>
            <p:nvPr userDrawn="true"/>
          </p:nvSpPr>
          <p:spPr bwMode="gray">
            <a:xfrm>
              <a:off x="1183864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1" name="Rechteck 440"/>
            <p:cNvSpPr/>
            <p:nvPr userDrawn="true"/>
          </p:nvSpPr>
          <p:spPr bwMode="gray">
            <a:xfrm>
              <a:off x="1183864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2" name="Rechteck 441"/>
            <p:cNvSpPr/>
            <p:nvPr userDrawn="true"/>
          </p:nvSpPr>
          <p:spPr bwMode="gray">
            <a:xfrm>
              <a:off x="1183864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43" name="Rechteck 442"/>
            <p:cNvSpPr/>
            <p:nvPr userDrawn="true"/>
          </p:nvSpPr>
          <p:spPr bwMode="gray">
            <a:xfrm>
              <a:off x="1183864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</p:grpSp>
      <p:grpSp>
        <p:nvGrpSpPr>
          <p:cNvPr id="447" name="Gruppieren 446"/>
          <p:cNvGrpSpPr/>
          <p:nvPr userDrawn="true"/>
        </p:nvGrpSpPr>
        <p:grpSpPr>
          <a:xfrm>
            <a:off x="838831" y="2082829"/>
            <a:ext cx="2448000" cy="0"/>
            <a:chOff x="983432" y="2082829"/>
            <a:chExt cx="2448000" cy="0"/>
          </a:xfrm>
        </p:grpSpPr>
        <p:cxnSp>
          <p:nvCxnSpPr>
            <p:cNvPr id="448" name="Line"/>
            <p:cNvCxnSpPr/>
            <p:nvPr userDrawn="true"/>
          </p:nvCxnSpPr>
          <p:spPr bwMode="gray">
            <a:xfrm>
              <a:off x="983432" y="2082829"/>
              <a:ext cx="2448000" cy="0"/>
            </a:xfrm>
            <a:prstGeom prst="line">
              <a:avLst/>
            </a:prstGeom>
            <a:ln w="1047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Line"/>
            <p:cNvCxnSpPr/>
            <p:nvPr userDrawn="true"/>
          </p:nvCxnSpPr>
          <p:spPr bwMode="gray">
            <a:xfrm>
              <a:off x="1056000" y="2082829"/>
              <a:ext cx="2303696" cy="0"/>
            </a:xfrm>
            <a:prstGeom prst="line">
              <a:avLst/>
            </a:prstGeom>
            <a:ln w="38100">
              <a:solidFill>
                <a:srgbClr val="519F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0" name="Shape"/>
          <p:cNvSpPr/>
          <p:nvPr userDrawn="true"/>
        </p:nvSpPr>
        <p:spPr bwMode="gray">
          <a:xfrm>
            <a:off x="4367808" y="2060848"/>
            <a:ext cx="5775177" cy="3463099"/>
          </a:xfrm>
          <a:custGeom>
            <a:avLst/>
            <a:gdLst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170039 w 8604027"/>
              <a:gd name="connsiteY2" fmla="*/ 4301966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02506 w 8604029"/>
              <a:gd name="connsiteY2" fmla="*/ 3984076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046854 w 8604027"/>
              <a:gd name="connsiteY2" fmla="*/ 4091749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50550 w 8604029"/>
              <a:gd name="connsiteY2" fmla="*/ 4107130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576335 w 8604028"/>
              <a:gd name="connsiteY2" fmla="*/ 3411651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98802 w 8604028"/>
              <a:gd name="connsiteY2" fmla="*/ 3812078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905914 w 8604028"/>
              <a:gd name="connsiteY2" fmla="*/ 3827884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70437 w 8604028"/>
              <a:gd name="connsiteY2" fmla="*/ 3745075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84628 w 8604028"/>
              <a:gd name="connsiteY2" fmla="*/ 3827883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04028" h="5734812" fill="norm" stroke="true" extrusionOk="true">
                <a:moveTo>
                  <a:pt x="0" y="857"/>
                </a:moveTo>
                <a:lnTo>
                  <a:pt x="8604028" y="0"/>
                </a:lnTo>
                <a:lnTo>
                  <a:pt x="6884628" y="3827883"/>
                </a:lnTo>
                <a:lnTo>
                  <a:pt x="0" y="5734812"/>
                </a:lnTo>
                <a:lnTo>
                  <a:pt x="0" y="857"/>
                </a:lnTo>
                <a:close/>
              </a:path>
            </a:pathLst>
          </a:custGeom>
          <a:solidFill>
            <a:schemeClr val="bg1"/>
          </a:solidFill>
          <a:ln w="76200" cap="flat">
            <a:solidFill>
              <a:schemeClr val="bg1"/>
            </a:solidFill>
            <a:prstDash val="solid"/>
            <a:miter/>
          </a:ln>
        </p:spPr>
        <p:txBody>
          <a:bodyPr anchor="ctr" rtlCol="false"/>
          <a:lstStyle/>
          <a:p>
            <a:endParaRPr dirty="false" lang="en-GB"/>
          </a:p>
        </p:txBody>
      </p:sp>
      <p:sp>
        <p:nvSpPr>
          <p:cNvPr id="451" name="Shape"/>
          <p:cNvSpPr/>
          <p:nvPr userDrawn="true"/>
        </p:nvSpPr>
        <p:spPr bwMode="gray">
          <a:xfrm>
            <a:off x="4367809" y="2061400"/>
            <a:ext cx="5760640" cy="3463099"/>
          </a:xfrm>
          <a:custGeom>
            <a:avLst/>
            <a:gdLst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170039 w 8604027"/>
              <a:gd name="connsiteY2" fmla="*/ 4301966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02506 w 8604029"/>
              <a:gd name="connsiteY2" fmla="*/ 3984076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046854 w 8604027"/>
              <a:gd name="connsiteY2" fmla="*/ 4091749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50550 w 8604029"/>
              <a:gd name="connsiteY2" fmla="*/ 4107130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576335 w 8604028"/>
              <a:gd name="connsiteY2" fmla="*/ 3411651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98802 w 8604028"/>
              <a:gd name="connsiteY2" fmla="*/ 3812078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905914 w 8604028"/>
              <a:gd name="connsiteY2" fmla="*/ 3827884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70437 w 8604028"/>
              <a:gd name="connsiteY2" fmla="*/ 3745075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84628 w 8604028"/>
              <a:gd name="connsiteY2" fmla="*/ 3827883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04028" h="5734812" fill="norm" stroke="true" extrusionOk="true">
                <a:moveTo>
                  <a:pt x="0" y="857"/>
                </a:moveTo>
                <a:lnTo>
                  <a:pt x="8604028" y="0"/>
                </a:lnTo>
                <a:lnTo>
                  <a:pt x="6884628" y="3827883"/>
                </a:lnTo>
                <a:lnTo>
                  <a:pt x="0" y="5734812"/>
                </a:lnTo>
                <a:lnTo>
                  <a:pt x="0" y="857"/>
                </a:lnTo>
                <a:close/>
              </a:path>
            </a:pathLst>
          </a:custGeom>
          <a:solidFill>
            <a:srgbClr val="519FBC"/>
          </a:solidFill>
          <a:ln w="9525" cap="flat">
            <a:noFill/>
            <a:prstDash val="solid"/>
            <a:miter/>
          </a:ln>
        </p:spPr>
        <p:txBody>
          <a:bodyPr anchor="ctr" rtlCol="false"/>
          <a:lstStyle/>
          <a:p>
            <a:endParaRPr dirty="false" lang="en-GB"/>
          </a:p>
        </p:txBody>
      </p:sp>
      <p:sp>
        <p:nvSpPr>
          <p:cNvPr id="452" name="Title"/>
          <p:cNvSpPr>
            <a:spLocks noGrp="true"/>
          </p:cNvSpPr>
          <p:nvPr>
            <p:ph type="ctrTitle" hasCustomPrompt="true"/>
          </p:nvPr>
        </p:nvSpPr>
        <p:spPr bwMode="gray">
          <a:xfrm>
            <a:off x="4656384" y="2205159"/>
            <a:ext cx="4896000" cy="1368000"/>
          </a:xfrm>
          <a:prstGeom prst="rect">
            <a:avLst/>
          </a:prstGeom>
        </p:spPr>
        <p:txBody>
          <a:bodyPr anchor="t" tIns="54000">
            <a:noAutofit/>
          </a:bodyPr>
          <a:lstStyle>
            <a:lvl1pPr algn="l">
              <a:lnSpc>
                <a:spcPct val="90000"/>
              </a:lnSpc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dirty="false" lang="en-GB"/>
              <a:t>Insert your long title of presentation here in maximal three lines</a:t>
            </a:r>
          </a:p>
        </p:txBody>
      </p:sp>
      <p:sp>
        <p:nvSpPr>
          <p:cNvPr id="453" name="Subtitle 2"/>
          <p:cNvSpPr>
            <a:spLocks noGrp="true"/>
          </p:cNvSpPr>
          <p:nvPr>
            <p:ph type="subTitle" idx="1" hasCustomPrompt="true"/>
          </p:nvPr>
        </p:nvSpPr>
        <p:spPr bwMode="gray">
          <a:xfrm>
            <a:off x="4656384" y="3789160"/>
            <a:ext cx="4320000" cy="1080000"/>
          </a:xfrm>
          <a:prstGeom prst="rect">
            <a:avLst/>
          </a:prstGeom>
        </p:spPr>
        <p:txBody>
          <a:bodyPr/>
          <a:lstStyle>
            <a:lvl1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b="false"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dirty="false" lang="en-GB"/>
              <a:t>Insert here your subtitle</a:t>
            </a:r>
          </a:p>
        </p:txBody>
      </p:sp>
      <p:sp>
        <p:nvSpPr>
          <p:cNvPr id="445" name="Author"/>
          <p:cNvSpPr>
            <a:spLocks noGrp="true"/>
          </p:cNvSpPr>
          <p:nvPr>
            <p:ph type="body" sz="quarter" idx="14" hasCustomPrompt="true"/>
          </p:nvPr>
        </p:nvSpPr>
        <p:spPr bwMode="gray">
          <a:xfrm>
            <a:off x="695400" y="2348992"/>
            <a:ext cx="2520280" cy="2160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 wrap="square"/>
          <a:lstStyle>
            <a:lvl1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1200"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9pPr>
          </a:lstStyle>
          <a:p>
            <a:pPr lvl="0"/>
            <a:r>
              <a:rPr dirty="false" lang="en-GB"/>
              <a:t>First name Last name</a:t>
            </a:r>
          </a:p>
        </p:txBody>
      </p:sp>
      <p:sp>
        <p:nvSpPr>
          <p:cNvPr id="446" name="Department, Date"/>
          <p:cNvSpPr>
            <a:spLocks noGrp="true"/>
          </p:cNvSpPr>
          <p:nvPr>
            <p:ph type="body" sz="quarter" idx="15" hasCustomPrompt="true"/>
          </p:nvPr>
        </p:nvSpPr>
        <p:spPr bwMode="gray">
          <a:xfrm>
            <a:off x="695400" y="2564992"/>
            <a:ext cx="2520280" cy="7920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 wrap="square"/>
          <a:lstStyle>
            <a:lvl1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9pPr>
          </a:lstStyle>
          <a:p>
            <a:pPr lvl="0"/>
            <a:r>
              <a:rPr dirty="false" lang="en-GB"/>
              <a:t>Department</a:t>
            </a:r>
            <a:br>
              <a:rPr dirty="false" lang="en-GB"/>
            </a:br>
            <a:r>
              <a:rPr dirty="false" lang="en-GB"/>
              <a:t>DD/MM/YYYY</a:t>
            </a:r>
          </a:p>
        </p:txBody>
      </p:sp>
      <p:pic>
        <p:nvPicPr>
          <p:cNvPr id="3" name="Picture 2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>
          <a:xfrm>
            <a:off x="10130399" y="334800"/>
            <a:ext cx="1364400" cy="57932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 showMasterSp="0">
  <p:cSld name="Title with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 userDrawn="true"/>
        </p:nvGrpSpPr>
        <p:grpSpPr>
          <a:xfrm>
            <a:off x="317360" y="1484784"/>
            <a:ext cx="11539280" cy="4626512"/>
            <a:chOff x="317360" y="1484784"/>
            <a:chExt cx="11539280" cy="4626512"/>
          </a:xfrm>
        </p:grpSpPr>
        <p:sp>
          <p:nvSpPr>
            <p:cNvPr id="8" name="Rechteck 7"/>
            <p:cNvSpPr/>
            <p:nvPr userDrawn="true"/>
          </p:nvSpPr>
          <p:spPr bwMode="gray">
            <a:xfrm>
              <a:off x="1126257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" name="Rechteck 8"/>
            <p:cNvSpPr/>
            <p:nvPr userDrawn="true"/>
          </p:nvSpPr>
          <p:spPr bwMode="gray">
            <a:xfrm>
              <a:off x="1068651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1" name="Rechteck 10"/>
            <p:cNvSpPr/>
            <p:nvPr userDrawn="true"/>
          </p:nvSpPr>
          <p:spPr bwMode="gray">
            <a:xfrm>
              <a:off x="1011044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" name="Rechteck 11"/>
            <p:cNvSpPr/>
            <p:nvPr userDrawn="true"/>
          </p:nvSpPr>
          <p:spPr bwMode="gray">
            <a:xfrm>
              <a:off x="953438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" name="Rechteck 28"/>
            <p:cNvSpPr/>
            <p:nvPr userDrawn="true"/>
          </p:nvSpPr>
          <p:spPr bwMode="gray">
            <a:xfrm>
              <a:off x="895832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" name="Rechteck 39"/>
            <p:cNvSpPr/>
            <p:nvPr userDrawn="true"/>
          </p:nvSpPr>
          <p:spPr bwMode="gray">
            <a:xfrm>
              <a:off x="838225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2" name="Rechteck 171"/>
            <p:cNvSpPr/>
            <p:nvPr userDrawn="true"/>
          </p:nvSpPr>
          <p:spPr bwMode="gray">
            <a:xfrm>
              <a:off x="780619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3" name="Rechteck 172"/>
            <p:cNvSpPr/>
            <p:nvPr userDrawn="true"/>
          </p:nvSpPr>
          <p:spPr bwMode="gray">
            <a:xfrm>
              <a:off x="723012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09" name="Rechteck 208"/>
            <p:cNvSpPr/>
            <p:nvPr userDrawn="true"/>
          </p:nvSpPr>
          <p:spPr bwMode="gray">
            <a:xfrm>
              <a:off x="665406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0" name="Rechteck 209"/>
            <p:cNvSpPr/>
            <p:nvPr userDrawn="true"/>
          </p:nvSpPr>
          <p:spPr bwMode="gray">
            <a:xfrm>
              <a:off x="607800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1" name="Rechteck 210"/>
            <p:cNvSpPr/>
            <p:nvPr userDrawn="true"/>
          </p:nvSpPr>
          <p:spPr bwMode="gray">
            <a:xfrm>
              <a:off x="550193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2" name="Rechteck 211"/>
            <p:cNvSpPr/>
            <p:nvPr userDrawn="true"/>
          </p:nvSpPr>
          <p:spPr bwMode="gray">
            <a:xfrm>
              <a:off x="492587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3" name="Rechteck 212"/>
            <p:cNvSpPr/>
            <p:nvPr userDrawn="true"/>
          </p:nvSpPr>
          <p:spPr bwMode="gray">
            <a:xfrm>
              <a:off x="434980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4" name="Rechteck 213"/>
            <p:cNvSpPr/>
            <p:nvPr userDrawn="true"/>
          </p:nvSpPr>
          <p:spPr bwMode="gray">
            <a:xfrm>
              <a:off x="377374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5" name="Rechteck 214"/>
            <p:cNvSpPr/>
            <p:nvPr userDrawn="true"/>
          </p:nvSpPr>
          <p:spPr bwMode="gray">
            <a:xfrm>
              <a:off x="319768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6" name="Rechteck 215"/>
            <p:cNvSpPr/>
            <p:nvPr userDrawn="true"/>
          </p:nvSpPr>
          <p:spPr bwMode="gray">
            <a:xfrm>
              <a:off x="262161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7" name="Rechteck 216"/>
            <p:cNvSpPr/>
            <p:nvPr userDrawn="true"/>
          </p:nvSpPr>
          <p:spPr bwMode="gray">
            <a:xfrm>
              <a:off x="204555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8" name="Rechteck 217"/>
            <p:cNvSpPr/>
            <p:nvPr userDrawn="true"/>
          </p:nvSpPr>
          <p:spPr bwMode="gray">
            <a:xfrm>
              <a:off x="146948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9" name="Rechteck 218"/>
            <p:cNvSpPr/>
            <p:nvPr userDrawn="true"/>
          </p:nvSpPr>
          <p:spPr bwMode="gray">
            <a:xfrm>
              <a:off x="89342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0" name="Rechteck 219"/>
            <p:cNvSpPr/>
            <p:nvPr userDrawn="true"/>
          </p:nvSpPr>
          <p:spPr bwMode="gray">
            <a:xfrm>
              <a:off x="31736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1" name="Rechteck 220"/>
            <p:cNvSpPr/>
            <p:nvPr userDrawn="true"/>
          </p:nvSpPr>
          <p:spPr bwMode="gray">
            <a:xfrm>
              <a:off x="1126257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2" name="Rechteck 221"/>
            <p:cNvSpPr/>
            <p:nvPr userDrawn="true"/>
          </p:nvSpPr>
          <p:spPr bwMode="gray">
            <a:xfrm>
              <a:off x="1068651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3" name="Rechteck 222"/>
            <p:cNvSpPr/>
            <p:nvPr userDrawn="true"/>
          </p:nvSpPr>
          <p:spPr bwMode="gray">
            <a:xfrm>
              <a:off x="1011044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4" name="Rechteck 223"/>
            <p:cNvSpPr/>
            <p:nvPr userDrawn="true"/>
          </p:nvSpPr>
          <p:spPr bwMode="gray">
            <a:xfrm>
              <a:off x="953438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5" name="Rechteck 224"/>
            <p:cNvSpPr/>
            <p:nvPr userDrawn="true"/>
          </p:nvSpPr>
          <p:spPr bwMode="gray">
            <a:xfrm>
              <a:off x="895832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6" name="Rechteck 225"/>
            <p:cNvSpPr/>
            <p:nvPr userDrawn="true"/>
          </p:nvSpPr>
          <p:spPr bwMode="gray">
            <a:xfrm>
              <a:off x="838225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7" name="Rechteck 226"/>
            <p:cNvSpPr/>
            <p:nvPr userDrawn="true"/>
          </p:nvSpPr>
          <p:spPr bwMode="gray">
            <a:xfrm>
              <a:off x="780619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8" name="Rechteck 227"/>
            <p:cNvSpPr/>
            <p:nvPr userDrawn="true"/>
          </p:nvSpPr>
          <p:spPr bwMode="gray">
            <a:xfrm>
              <a:off x="723012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9" name="Rechteck 228"/>
            <p:cNvSpPr/>
            <p:nvPr userDrawn="true"/>
          </p:nvSpPr>
          <p:spPr bwMode="gray">
            <a:xfrm>
              <a:off x="665406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0" name="Rechteck 229"/>
            <p:cNvSpPr/>
            <p:nvPr userDrawn="true"/>
          </p:nvSpPr>
          <p:spPr bwMode="gray">
            <a:xfrm>
              <a:off x="607800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1" name="Rechteck 230"/>
            <p:cNvSpPr/>
            <p:nvPr userDrawn="true"/>
          </p:nvSpPr>
          <p:spPr bwMode="gray">
            <a:xfrm>
              <a:off x="550193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2" name="Rechteck 231"/>
            <p:cNvSpPr/>
            <p:nvPr userDrawn="true"/>
          </p:nvSpPr>
          <p:spPr bwMode="gray">
            <a:xfrm>
              <a:off x="492587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3" name="Rechteck 232"/>
            <p:cNvSpPr/>
            <p:nvPr userDrawn="true"/>
          </p:nvSpPr>
          <p:spPr bwMode="gray">
            <a:xfrm>
              <a:off x="434980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4" name="Rechteck 233"/>
            <p:cNvSpPr/>
            <p:nvPr userDrawn="true"/>
          </p:nvSpPr>
          <p:spPr bwMode="gray">
            <a:xfrm>
              <a:off x="377374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5" name="Rechteck 234"/>
            <p:cNvSpPr/>
            <p:nvPr userDrawn="true"/>
          </p:nvSpPr>
          <p:spPr bwMode="gray">
            <a:xfrm>
              <a:off x="319768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6" name="Rechteck 235"/>
            <p:cNvSpPr/>
            <p:nvPr userDrawn="true"/>
          </p:nvSpPr>
          <p:spPr bwMode="gray">
            <a:xfrm>
              <a:off x="262161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7" name="Rechteck 236"/>
            <p:cNvSpPr/>
            <p:nvPr userDrawn="true"/>
          </p:nvSpPr>
          <p:spPr bwMode="gray">
            <a:xfrm>
              <a:off x="204555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8" name="Rechteck 237"/>
            <p:cNvSpPr/>
            <p:nvPr userDrawn="true"/>
          </p:nvSpPr>
          <p:spPr bwMode="gray">
            <a:xfrm>
              <a:off x="146948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9" name="Rechteck 238"/>
            <p:cNvSpPr/>
            <p:nvPr userDrawn="true"/>
          </p:nvSpPr>
          <p:spPr bwMode="gray">
            <a:xfrm>
              <a:off x="89342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0" name="Rechteck 239"/>
            <p:cNvSpPr/>
            <p:nvPr userDrawn="true"/>
          </p:nvSpPr>
          <p:spPr bwMode="gray">
            <a:xfrm>
              <a:off x="31736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1" name="Rechteck 240"/>
            <p:cNvSpPr/>
            <p:nvPr userDrawn="true"/>
          </p:nvSpPr>
          <p:spPr bwMode="gray">
            <a:xfrm>
              <a:off x="1126257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2" name="Rechteck 241"/>
            <p:cNvSpPr/>
            <p:nvPr userDrawn="true"/>
          </p:nvSpPr>
          <p:spPr bwMode="gray">
            <a:xfrm>
              <a:off x="1068651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3" name="Rechteck 242"/>
            <p:cNvSpPr/>
            <p:nvPr userDrawn="true"/>
          </p:nvSpPr>
          <p:spPr bwMode="gray">
            <a:xfrm>
              <a:off x="1011044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4" name="Rechteck 243"/>
            <p:cNvSpPr/>
            <p:nvPr userDrawn="true"/>
          </p:nvSpPr>
          <p:spPr bwMode="gray">
            <a:xfrm>
              <a:off x="953438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5" name="Rechteck 244"/>
            <p:cNvSpPr/>
            <p:nvPr userDrawn="true"/>
          </p:nvSpPr>
          <p:spPr bwMode="gray">
            <a:xfrm>
              <a:off x="895832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6" name="Rechteck 245"/>
            <p:cNvSpPr/>
            <p:nvPr userDrawn="true"/>
          </p:nvSpPr>
          <p:spPr bwMode="gray">
            <a:xfrm>
              <a:off x="838225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7" name="Rechteck 246"/>
            <p:cNvSpPr/>
            <p:nvPr userDrawn="true"/>
          </p:nvSpPr>
          <p:spPr bwMode="gray">
            <a:xfrm>
              <a:off x="780619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8" name="Rechteck 247"/>
            <p:cNvSpPr/>
            <p:nvPr userDrawn="true"/>
          </p:nvSpPr>
          <p:spPr bwMode="gray">
            <a:xfrm>
              <a:off x="723012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9" name="Rechteck 248"/>
            <p:cNvSpPr/>
            <p:nvPr userDrawn="true"/>
          </p:nvSpPr>
          <p:spPr bwMode="gray">
            <a:xfrm>
              <a:off x="665406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0" name="Rechteck 249"/>
            <p:cNvSpPr/>
            <p:nvPr userDrawn="true"/>
          </p:nvSpPr>
          <p:spPr bwMode="gray">
            <a:xfrm>
              <a:off x="607800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1" name="Rechteck 250"/>
            <p:cNvSpPr/>
            <p:nvPr userDrawn="true"/>
          </p:nvSpPr>
          <p:spPr bwMode="gray">
            <a:xfrm>
              <a:off x="550193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2" name="Rechteck 251"/>
            <p:cNvSpPr/>
            <p:nvPr userDrawn="true"/>
          </p:nvSpPr>
          <p:spPr bwMode="gray">
            <a:xfrm>
              <a:off x="492587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3" name="Rechteck 252"/>
            <p:cNvSpPr/>
            <p:nvPr userDrawn="true"/>
          </p:nvSpPr>
          <p:spPr bwMode="gray">
            <a:xfrm>
              <a:off x="434980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4" name="Rechteck 253"/>
            <p:cNvSpPr/>
            <p:nvPr userDrawn="true"/>
          </p:nvSpPr>
          <p:spPr bwMode="gray">
            <a:xfrm>
              <a:off x="377374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5" name="Rechteck 254"/>
            <p:cNvSpPr/>
            <p:nvPr userDrawn="true"/>
          </p:nvSpPr>
          <p:spPr bwMode="gray">
            <a:xfrm>
              <a:off x="319768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6" name="Rechteck 255"/>
            <p:cNvSpPr/>
            <p:nvPr userDrawn="true"/>
          </p:nvSpPr>
          <p:spPr bwMode="gray">
            <a:xfrm>
              <a:off x="262161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7" name="Rechteck 256"/>
            <p:cNvSpPr/>
            <p:nvPr userDrawn="true"/>
          </p:nvSpPr>
          <p:spPr bwMode="gray">
            <a:xfrm>
              <a:off x="204555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8" name="Rechteck 257"/>
            <p:cNvSpPr/>
            <p:nvPr userDrawn="true"/>
          </p:nvSpPr>
          <p:spPr bwMode="gray">
            <a:xfrm>
              <a:off x="146948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9" name="Rechteck 258"/>
            <p:cNvSpPr/>
            <p:nvPr userDrawn="true"/>
          </p:nvSpPr>
          <p:spPr bwMode="gray">
            <a:xfrm>
              <a:off x="89342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0" name="Rechteck 259"/>
            <p:cNvSpPr/>
            <p:nvPr userDrawn="true"/>
          </p:nvSpPr>
          <p:spPr bwMode="gray">
            <a:xfrm>
              <a:off x="31736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1" name="Rechteck 260"/>
            <p:cNvSpPr/>
            <p:nvPr userDrawn="true"/>
          </p:nvSpPr>
          <p:spPr bwMode="gray">
            <a:xfrm>
              <a:off x="1126257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2" name="Rechteck 261"/>
            <p:cNvSpPr/>
            <p:nvPr userDrawn="true"/>
          </p:nvSpPr>
          <p:spPr bwMode="gray">
            <a:xfrm>
              <a:off x="1068651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3" name="Rechteck 262"/>
            <p:cNvSpPr/>
            <p:nvPr userDrawn="true"/>
          </p:nvSpPr>
          <p:spPr bwMode="gray">
            <a:xfrm>
              <a:off x="1011044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4" name="Rechteck 263"/>
            <p:cNvSpPr/>
            <p:nvPr userDrawn="true"/>
          </p:nvSpPr>
          <p:spPr bwMode="gray">
            <a:xfrm>
              <a:off x="953438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5" name="Rechteck 264"/>
            <p:cNvSpPr/>
            <p:nvPr userDrawn="true"/>
          </p:nvSpPr>
          <p:spPr bwMode="gray">
            <a:xfrm>
              <a:off x="895832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6" name="Rechteck 265"/>
            <p:cNvSpPr/>
            <p:nvPr userDrawn="true"/>
          </p:nvSpPr>
          <p:spPr bwMode="gray">
            <a:xfrm>
              <a:off x="838225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7" name="Rechteck 266"/>
            <p:cNvSpPr/>
            <p:nvPr userDrawn="true"/>
          </p:nvSpPr>
          <p:spPr bwMode="gray">
            <a:xfrm>
              <a:off x="780619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8" name="Rechteck 267"/>
            <p:cNvSpPr/>
            <p:nvPr userDrawn="true"/>
          </p:nvSpPr>
          <p:spPr bwMode="gray">
            <a:xfrm>
              <a:off x="723012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9" name="Rechteck 268"/>
            <p:cNvSpPr/>
            <p:nvPr userDrawn="true"/>
          </p:nvSpPr>
          <p:spPr bwMode="gray">
            <a:xfrm>
              <a:off x="665406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0" name="Rechteck 269"/>
            <p:cNvSpPr/>
            <p:nvPr userDrawn="true"/>
          </p:nvSpPr>
          <p:spPr bwMode="gray">
            <a:xfrm>
              <a:off x="607800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1" name="Rechteck 270"/>
            <p:cNvSpPr/>
            <p:nvPr userDrawn="true"/>
          </p:nvSpPr>
          <p:spPr bwMode="gray">
            <a:xfrm>
              <a:off x="550193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2" name="Rechteck 271"/>
            <p:cNvSpPr/>
            <p:nvPr userDrawn="true"/>
          </p:nvSpPr>
          <p:spPr bwMode="gray">
            <a:xfrm>
              <a:off x="492587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3" name="Rechteck 272"/>
            <p:cNvSpPr/>
            <p:nvPr userDrawn="true"/>
          </p:nvSpPr>
          <p:spPr bwMode="gray">
            <a:xfrm>
              <a:off x="434980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4" name="Rechteck 273"/>
            <p:cNvSpPr/>
            <p:nvPr userDrawn="true"/>
          </p:nvSpPr>
          <p:spPr bwMode="gray">
            <a:xfrm>
              <a:off x="377374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5" name="Rechteck 274"/>
            <p:cNvSpPr/>
            <p:nvPr userDrawn="true"/>
          </p:nvSpPr>
          <p:spPr bwMode="gray">
            <a:xfrm>
              <a:off x="319768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6" name="Rechteck 275"/>
            <p:cNvSpPr/>
            <p:nvPr userDrawn="true"/>
          </p:nvSpPr>
          <p:spPr bwMode="gray">
            <a:xfrm>
              <a:off x="262161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7" name="Rechteck 276"/>
            <p:cNvSpPr/>
            <p:nvPr userDrawn="true"/>
          </p:nvSpPr>
          <p:spPr bwMode="gray">
            <a:xfrm>
              <a:off x="204555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8" name="Rechteck 277"/>
            <p:cNvSpPr/>
            <p:nvPr userDrawn="true"/>
          </p:nvSpPr>
          <p:spPr bwMode="gray">
            <a:xfrm>
              <a:off x="146948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9" name="Rechteck 278"/>
            <p:cNvSpPr/>
            <p:nvPr userDrawn="true"/>
          </p:nvSpPr>
          <p:spPr bwMode="gray">
            <a:xfrm>
              <a:off x="89342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0" name="Rechteck 279"/>
            <p:cNvSpPr/>
            <p:nvPr userDrawn="true"/>
          </p:nvSpPr>
          <p:spPr bwMode="gray">
            <a:xfrm>
              <a:off x="31736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1" name="Rechteck 280"/>
            <p:cNvSpPr/>
            <p:nvPr userDrawn="true"/>
          </p:nvSpPr>
          <p:spPr bwMode="gray">
            <a:xfrm>
              <a:off x="1126257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2" name="Rechteck 281"/>
            <p:cNvSpPr/>
            <p:nvPr userDrawn="true"/>
          </p:nvSpPr>
          <p:spPr bwMode="gray">
            <a:xfrm>
              <a:off x="1068651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3" name="Rechteck 282"/>
            <p:cNvSpPr/>
            <p:nvPr userDrawn="true"/>
          </p:nvSpPr>
          <p:spPr bwMode="gray">
            <a:xfrm>
              <a:off x="1011044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4" name="Rechteck 283"/>
            <p:cNvSpPr/>
            <p:nvPr userDrawn="true"/>
          </p:nvSpPr>
          <p:spPr bwMode="gray">
            <a:xfrm>
              <a:off x="953438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5" name="Rechteck 284"/>
            <p:cNvSpPr/>
            <p:nvPr userDrawn="true"/>
          </p:nvSpPr>
          <p:spPr bwMode="gray">
            <a:xfrm>
              <a:off x="895832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6" name="Rechteck 285"/>
            <p:cNvSpPr/>
            <p:nvPr userDrawn="true"/>
          </p:nvSpPr>
          <p:spPr bwMode="gray">
            <a:xfrm>
              <a:off x="838225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7" name="Rechteck 286"/>
            <p:cNvSpPr/>
            <p:nvPr userDrawn="true"/>
          </p:nvSpPr>
          <p:spPr bwMode="gray">
            <a:xfrm>
              <a:off x="780619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8" name="Rechteck 287"/>
            <p:cNvSpPr/>
            <p:nvPr userDrawn="true"/>
          </p:nvSpPr>
          <p:spPr bwMode="gray">
            <a:xfrm>
              <a:off x="723012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9" name="Rechteck 288"/>
            <p:cNvSpPr/>
            <p:nvPr userDrawn="true"/>
          </p:nvSpPr>
          <p:spPr bwMode="gray">
            <a:xfrm>
              <a:off x="665406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0" name="Rechteck 289"/>
            <p:cNvSpPr/>
            <p:nvPr userDrawn="true"/>
          </p:nvSpPr>
          <p:spPr bwMode="gray">
            <a:xfrm>
              <a:off x="607800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1" name="Rechteck 290"/>
            <p:cNvSpPr/>
            <p:nvPr userDrawn="true"/>
          </p:nvSpPr>
          <p:spPr bwMode="gray">
            <a:xfrm>
              <a:off x="550193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2" name="Rechteck 291"/>
            <p:cNvSpPr/>
            <p:nvPr userDrawn="true"/>
          </p:nvSpPr>
          <p:spPr bwMode="gray">
            <a:xfrm>
              <a:off x="492587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3" name="Rechteck 292"/>
            <p:cNvSpPr/>
            <p:nvPr userDrawn="true"/>
          </p:nvSpPr>
          <p:spPr bwMode="gray">
            <a:xfrm>
              <a:off x="434980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4" name="Rechteck 293"/>
            <p:cNvSpPr/>
            <p:nvPr userDrawn="true"/>
          </p:nvSpPr>
          <p:spPr bwMode="gray">
            <a:xfrm>
              <a:off x="377374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5" name="Rechteck 294"/>
            <p:cNvSpPr/>
            <p:nvPr userDrawn="true"/>
          </p:nvSpPr>
          <p:spPr bwMode="gray">
            <a:xfrm>
              <a:off x="319768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6" name="Rechteck 295"/>
            <p:cNvSpPr/>
            <p:nvPr userDrawn="true"/>
          </p:nvSpPr>
          <p:spPr bwMode="gray">
            <a:xfrm>
              <a:off x="262161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7" name="Rechteck 296"/>
            <p:cNvSpPr/>
            <p:nvPr userDrawn="true"/>
          </p:nvSpPr>
          <p:spPr bwMode="gray">
            <a:xfrm>
              <a:off x="204555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8" name="Rechteck 297"/>
            <p:cNvSpPr/>
            <p:nvPr userDrawn="true"/>
          </p:nvSpPr>
          <p:spPr bwMode="gray">
            <a:xfrm>
              <a:off x="146948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9" name="Rechteck 298"/>
            <p:cNvSpPr/>
            <p:nvPr userDrawn="true"/>
          </p:nvSpPr>
          <p:spPr bwMode="gray">
            <a:xfrm>
              <a:off x="89342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0" name="Rechteck 299"/>
            <p:cNvSpPr/>
            <p:nvPr userDrawn="true"/>
          </p:nvSpPr>
          <p:spPr bwMode="gray">
            <a:xfrm>
              <a:off x="31736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1" name="Rechteck 300"/>
            <p:cNvSpPr/>
            <p:nvPr userDrawn="true"/>
          </p:nvSpPr>
          <p:spPr bwMode="gray">
            <a:xfrm>
              <a:off x="1126257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2" name="Rechteck 301"/>
            <p:cNvSpPr/>
            <p:nvPr userDrawn="true"/>
          </p:nvSpPr>
          <p:spPr bwMode="gray">
            <a:xfrm>
              <a:off x="1068651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3" name="Rechteck 302"/>
            <p:cNvSpPr/>
            <p:nvPr userDrawn="true"/>
          </p:nvSpPr>
          <p:spPr bwMode="gray">
            <a:xfrm>
              <a:off x="1011044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4" name="Rechteck 303"/>
            <p:cNvSpPr/>
            <p:nvPr userDrawn="true"/>
          </p:nvSpPr>
          <p:spPr bwMode="gray">
            <a:xfrm>
              <a:off x="953438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5" name="Rechteck 304"/>
            <p:cNvSpPr/>
            <p:nvPr userDrawn="true"/>
          </p:nvSpPr>
          <p:spPr bwMode="gray">
            <a:xfrm>
              <a:off x="895832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6" name="Rechteck 305"/>
            <p:cNvSpPr/>
            <p:nvPr userDrawn="true"/>
          </p:nvSpPr>
          <p:spPr bwMode="gray">
            <a:xfrm>
              <a:off x="838225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7" name="Rechteck 306"/>
            <p:cNvSpPr/>
            <p:nvPr userDrawn="true"/>
          </p:nvSpPr>
          <p:spPr bwMode="gray">
            <a:xfrm>
              <a:off x="780619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8" name="Rechteck 307"/>
            <p:cNvSpPr/>
            <p:nvPr userDrawn="true"/>
          </p:nvSpPr>
          <p:spPr bwMode="gray">
            <a:xfrm>
              <a:off x="723012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9" name="Rechteck 308"/>
            <p:cNvSpPr/>
            <p:nvPr userDrawn="true"/>
          </p:nvSpPr>
          <p:spPr bwMode="gray">
            <a:xfrm>
              <a:off x="665406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0" name="Rechteck 309"/>
            <p:cNvSpPr/>
            <p:nvPr userDrawn="true"/>
          </p:nvSpPr>
          <p:spPr bwMode="gray">
            <a:xfrm>
              <a:off x="607800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1" name="Rechteck 310"/>
            <p:cNvSpPr/>
            <p:nvPr userDrawn="true"/>
          </p:nvSpPr>
          <p:spPr bwMode="gray">
            <a:xfrm>
              <a:off x="550193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2" name="Rechteck 311"/>
            <p:cNvSpPr/>
            <p:nvPr userDrawn="true"/>
          </p:nvSpPr>
          <p:spPr bwMode="gray">
            <a:xfrm>
              <a:off x="492587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3" name="Rechteck 312"/>
            <p:cNvSpPr/>
            <p:nvPr userDrawn="true"/>
          </p:nvSpPr>
          <p:spPr bwMode="gray">
            <a:xfrm>
              <a:off x="434980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4" name="Rechteck 313"/>
            <p:cNvSpPr/>
            <p:nvPr userDrawn="true"/>
          </p:nvSpPr>
          <p:spPr bwMode="gray">
            <a:xfrm>
              <a:off x="377374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5" name="Rechteck 314"/>
            <p:cNvSpPr/>
            <p:nvPr userDrawn="true"/>
          </p:nvSpPr>
          <p:spPr bwMode="gray">
            <a:xfrm>
              <a:off x="319768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6" name="Rechteck 315"/>
            <p:cNvSpPr/>
            <p:nvPr userDrawn="true"/>
          </p:nvSpPr>
          <p:spPr bwMode="gray">
            <a:xfrm>
              <a:off x="262161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7" name="Rechteck 316"/>
            <p:cNvSpPr/>
            <p:nvPr userDrawn="true"/>
          </p:nvSpPr>
          <p:spPr bwMode="gray">
            <a:xfrm>
              <a:off x="204555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8" name="Rechteck 317"/>
            <p:cNvSpPr/>
            <p:nvPr userDrawn="true"/>
          </p:nvSpPr>
          <p:spPr bwMode="gray">
            <a:xfrm>
              <a:off x="146948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9" name="Rechteck 318"/>
            <p:cNvSpPr/>
            <p:nvPr userDrawn="true"/>
          </p:nvSpPr>
          <p:spPr bwMode="gray">
            <a:xfrm>
              <a:off x="89342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0" name="Rechteck 319"/>
            <p:cNvSpPr/>
            <p:nvPr userDrawn="true"/>
          </p:nvSpPr>
          <p:spPr bwMode="gray">
            <a:xfrm>
              <a:off x="31736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1" name="Rechteck 320"/>
            <p:cNvSpPr/>
            <p:nvPr userDrawn="true"/>
          </p:nvSpPr>
          <p:spPr bwMode="gray">
            <a:xfrm>
              <a:off x="1126257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2" name="Rechteck 321"/>
            <p:cNvSpPr/>
            <p:nvPr userDrawn="true"/>
          </p:nvSpPr>
          <p:spPr bwMode="gray">
            <a:xfrm>
              <a:off x="1068651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3" name="Rechteck 322"/>
            <p:cNvSpPr/>
            <p:nvPr userDrawn="true"/>
          </p:nvSpPr>
          <p:spPr bwMode="gray">
            <a:xfrm>
              <a:off x="1011044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4" name="Rechteck 323"/>
            <p:cNvSpPr/>
            <p:nvPr userDrawn="true"/>
          </p:nvSpPr>
          <p:spPr bwMode="gray">
            <a:xfrm>
              <a:off x="953438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5" name="Rechteck 324"/>
            <p:cNvSpPr/>
            <p:nvPr userDrawn="true"/>
          </p:nvSpPr>
          <p:spPr bwMode="gray">
            <a:xfrm>
              <a:off x="895832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6" name="Rechteck 325"/>
            <p:cNvSpPr/>
            <p:nvPr userDrawn="true"/>
          </p:nvSpPr>
          <p:spPr bwMode="gray">
            <a:xfrm>
              <a:off x="838225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7" name="Rechteck 326"/>
            <p:cNvSpPr/>
            <p:nvPr userDrawn="true"/>
          </p:nvSpPr>
          <p:spPr bwMode="gray">
            <a:xfrm>
              <a:off x="780619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8" name="Rechteck 327"/>
            <p:cNvSpPr/>
            <p:nvPr userDrawn="true"/>
          </p:nvSpPr>
          <p:spPr bwMode="gray">
            <a:xfrm>
              <a:off x="723012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9" name="Rechteck 328"/>
            <p:cNvSpPr/>
            <p:nvPr userDrawn="true"/>
          </p:nvSpPr>
          <p:spPr bwMode="gray">
            <a:xfrm>
              <a:off x="665406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0" name="Rechteck 329"/>
            <p:cNvSpPr/>
            <p:nvPr userDrawn="true"/>
          </p:nvSpPr>
          <p:spPr bwMode="gray">
            <a:xfrm>
              <a:off x="607800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1" name="Rechteck 330"/>
            <p:cNvSpPr/>
            <p:nvPr userDrawn="true"/>
          </p:nvSpPr>
          <p:spPr bwMode="gray">
            <a:xfrm>
              <a:off x="550193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2" name="Rechteck 331"/>
            <p:cNvSpPr/>
            <p:nvPr userDrawn="true"/>
          </p:nvSpPr>
          <p:spPr bwMode="gray">
            <a:xfrm>
              <a:off x="492587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3" name="Rechteck 332"/>
            <p:cNvSpPr/>
            <p:nvPr userDrawn="true"/>
          </p:nvSpPr>
          <p:spPr bwMode="gray">
            <a:xfrm>
              <a:off x="434980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4" name="Rechteck 333"/>
            <p:cNvSpPr/>
            <p:nvPr userDrawn="true"/>
          </p:nvSpPr>
          <p:spPr bwMode="gray">
            <a:xfrm>
              <a:off x="377374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5" name="Rechteck 334"/>
            <p:cNvSpPr/>
            <p:nvPr userDrawn="true"/>
          </p:nvSpPr>
          <p:spPr bwMode="gray">
            <a:xfrm>
              <a:off x="319768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6" name="Rechteck 335"/>
            <p:cNvSpPr/>
            <p:nvPr userDrawn="true"/>
          </p:nvSpPr>
          <p:spPr bwMode="gray">
            <a:xfrm>
              <a:off x="262161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7" name="Rechteck 336"/>
            <p:cNvSpPr/>
            <p:nvPr userDrawn="true"/>
          </p:nvSpPr>
          <p:spPr bwMode="gray">
            <a:xfrm>
              <a:off x="204555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8" name="Rechteck 337"/>
            <p:cNvSpPr/>
            <p:nvPr userDrawn="true"/>
          </p:nvSpPr>
          <p:spPr bwMode="gray">
            <a:xfrm>
              <a:off x="146948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9" name="Rechteck 338"/>
            <p:cNvSpPr/>
            <p:nvPr userDrawn="true"/>
          </p:nvSpPr>
          <p:spPr bwMode="gray">
            <a:xfrm>
              <a:off x="89342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0" name="Rechteck 339"/>
            <p:cNvSpPr/>
            <p:nvPr userDrawn="true"/>
          </p:nvSpPr>
          <p:spPr bwMode="gray">
            <a:xfrm>
              <a:off x="31736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1" name="Rechteck 340"/>
            <p:cNvSpPr/>
            <p:nvPr userDrawn="true"/>
          </p:nvSpPr>
          <p:spPr bwMode="gray">
            <a:xfrm>
              <a:off x="1126257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2" name="Rechteck 341"/>
            <p:cNvSpPr/>
            <p:nvPr userDrawn="true"/>
          </p:nvSpPr>
          <p:spPr bwMode="gray">
            <a:xfrm>
              <a:off x="1068651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3" name="Rechteck 342"/>
            <p:cNvSpPr/>
            <p:nvPr userDrawn="true"/>
          </p:nvSpPr>
          <p:spPr bwMode="gray">
            <a:xfrm>
              <a:off x="1011044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4" name="Rechteck 343"/>
            <p:cNvSpPr/>
            <p:nvPr userDrawn="true"/>
          </p:nvSpPr>
          <p:spPr bwMode="gray">
            <a:xfrm>
              <a:off x="953438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5" name="Rechteck 344"/>
            <p:cNvSpPr/>
            <p:nvPr userDrawn="true"/>
          </p:nvSpPr>
          <p:spPr bwMode="gray">
            <a:xfrm>
              <a:off x="895832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6" name="Rechteck 345"/>
            <p:cNvSpPr/>
            <p:nvPr userDrawn="true"/>
          </p:nvSpPr>
          <p:spPr bwMode="gray">
            <a:xfrm>
              <a:off x="838225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7" name="Rechteck 346"/>
            <p:cNvSpPr/>
            <p:nvPr userDrawn="true"/>
          </p:nvSpPr>
          <p:spPr bwMode="gray">
            <a:xfrm>
              <a:off x="780619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8" name="Rechteck 347"/>
            <p:cNvSpPr/>
            <p:nvPr userDrawn="true"/>
          </p:nvSpPr>
          <p:spPr bwMode="gray">
            <a:xfrm>
              <a:off x="723012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9" name="Rechteck 348"/>
            <p:cNvSpPr/>
            <p:nvPr userDrawn="true"/>
          </p:nvSpPr>
          <p:spPr bwMode="gray">
            <a:xfrm>
              <a:off x="665406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0" name="Rechteck 349"/>
            <p:cNvSpPr/>
            <p:nvPr userDrawn="true"/>
          </p:nvSpPr>
          <p:spPr bwMode="gray">
            <a:xfrm>
              <a:off x="607800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1" name="Rechteck 350"/>
            <p:cNvSpPr/>
            <p:nvPr userDrawn="true"/>
          </p:nvSpPr>
          <p:spPr bwMode="gray">
            <a:xfrm>
              <a:off x="550193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2" name="Rechteck 351"/>
            <p:cNvSpPr/>
            <p:nvPr userDrawn="true"/>
          </p:nvSpPr>
          <p:spPr bwMode="gray">
            <a:xfrm>
              <a:off x="492587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3" name="Rechteck 352"/>
            <p:cNvSpPr/>
            <p:nvPr userDrawn="true"/>
          </p:nvSpPr>
          <p:spPr bwMode="gray">
            <a:xfrm>
              <a:off x="434980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4" name="Rechteck 353"/>
            <p:cNvSpPr/>
            <p:nvPr userDrawn="true"/>
          </p:nvSpPr>
          <p:spPr bwMode="gray">
            <a:xfrm>
              <a:off x="377374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5" name="Rechteck 354"/>
            <p:cNvSpPr/>
            <p:nvPr userDrawn="true"/>
          </p:nvSpPr>
          <p:spPr bwMode="gray">
            <a:xfrm>
              <a:off x="319768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6" name="Rechteck 355"/>
            <p:cNvSpPr/>
            <p:nvPr userDrawn="true"/>
          </p:nvSpPr>
          <p:spPr bwMode="gray">
            <a:xfrm>
              <a:off x="262161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7" name="Rechteck 356"/>
            <p:cNvSpPr/>
            <p:nvPr userDrawn="true"/>
          </p:nvSpPr>
          <p:spPr bwMode="gray">
            <a:xfrm>
              <a:off x="204555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8" name="Rechteck 357"/>
            <p:cNvSpPr/>
            <p:nvPr userDrawn="true"/>
          </p:nvSpPr>
          <p:spPr bwMode="gray">
            <a:xfrm>
              <a:off x="146948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9" name="Rechteck 358"/>
            <p:cNvSpPr/>
            <p:nvPr userDrawn="true"/>
          </p:nvSpPr>
          <p:spPr bwMode="gray">
            <a:xfrm>
              <a:off x="89342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0" name="Rechteck 359"/>
            <p:cNvSpPr/>
            <p:nvPr userDrawn="true"/>
          </p:nvSpPr>
          <p:spPr bwMode="gray">
            <a:xfrm>
              <a:off x="31736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1" name="Rechteck 360"/>
            <p:cNvSpPr/>
            <p:nvPr userDrawn="true"/>
          </p:nvSpPr>
          <p:spPr bwMode="gray">
            <a:xfrm>
              <a:off x="1126257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2" name="Rechteck 361"/>
            <p:cNvSpPr/>
            <p:nvPr userDrawn="true"/>
          </p:nvSpPr>
          <p:spPr bwMode="gray">
            <a:xfrm>
              <a:off x="1068651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3" name="Rechteck 362"/>
            <p:cNvSpPr/>
            <p:nvPr userDrawn="true"/>
          </p:nvSpPr>
          <p:spPr bwMode="gray">
            <a:xfrm>
              <a:off x="1011044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4" name="Rechteck 363"/>
            <p:cNvSpPr/>
            <p:nvPr userDrawn="true"/>
          </p:nvSpPr>
          <p:spPr bwMode="gray">
            <a:xfrm>
              <a:off x="953438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5" name="Rechteck 364"/>
            <p:cNvSpPr/>
            <p:nvPr userDrawn="true"/>
          </p:nvSpPr>
          <p:spPr bwMode="gray">
            <a:xfrm>
              <a:off x="895832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6" name="Rechteck 365"/>
            <p:cNvSpPr/>
            <p:nvPr userDrawn="true"/>
          </p:nvSpPr>
          <p:spPr bwMode="gray">
            <a:xfrm>
              <a:off x="838225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7" name="Rechteck 366"/>
            <p:cNvSpPr/>
            <p:nvPr userDrawn="true"/>
          </p:nvSpPr>
          <p:spPr bwMode="gray">
            <a:xfrm>
              <a:off x="780619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8" name="Rechteck 367"/>
            <p:cNvSpPr/>
            <p:nvPr userDrawn="true"/>
          </p:nvSpPr>
          <p:spPr bwMode="gray">
            <a:xfrm>
              <a:off x="723012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9" name="Rechteck 368"/>
            <p:cNvSpPr/>
            <p:nvPr userDrawn="true"/>
          </p:nvSpPr>
          <p:spPr bwMode="gray">
            <a:xfrm>
              <a:off x="665406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0" name="Rechteck 369"/>
            <p:cNvSpPr/>
            <p:nvPr userDrawn="true"/>
          </p:nvSpPr>
          <p:spPr bwMode="gray">
            <a:xfrm>
              <a:off x="607800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1" name="Rechteck 370"/>
            <p:cNvSpPr/>
            <p:nvPr userDrawn="true"/>
          </p:nvSpPr>
          <p:spPr bwMode="gray">
            <a:xfrm>
              <a:off x="550193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2" name="Rechteck 371"/>
            <p:cNvSpPr/>
            <p:nvPr userDrawn="true"/>
          </p:nvSpPr>
          <p:spPr bwMode="gray">
            <a:xfrm>
              <a:off x="492587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3" name="Rechteck 372"/>
            <p:cNvSpPr/>
            <p:nvPr userDrawn="true"/>
          </p:nvSpPr>
          <p:spPr bwMode="gray">
            <a:xfrm>
              <a:off x="434980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4" name="Rechteck 373"/>
            <p:cNvSpPr/>
            <p:nvPr userDrawn="true"/>
          </p:nvSpPr>
          <p:spPr bwMode="gray">
            <a:xfrm>
              <a:off x="377374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5" name="Rechteck 374"/>
            <p:cNvSpPr/>
            <p:nvPr userDrawn="true"/>
          </p:nvSpPr>
          <p:spPr bwMode="gray">
            <a:xfrm>
              <a:off x="319768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6" name="Rechteck 375"/>
            <p:cNvSpPr/>
            <p:nvPr userDrawn="true"/>
          </p:nvSpPr>
          <p:spPr bwMode="gray">
            <a:xfrm>
              <a:off x="262161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7" name="Rechteck 376"/>
            <p:cNvSpPr/>
            <p:nvPr userDrawn="true"/>
          </p:nvSpPr>
          <p:spPr bwMode="gray">
            <a:xfrm>
              <a:off x="204555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8" name="Rechteck 377"/>
            <p:cNvSpPr/>
            <p:nvPr userDrawn="true"/>
          </p:nvSpPr>
          <p:spPr bwMode="gray">
            <a:xfrm>
              <a:off x="146948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9" name="Rechteck 378"/>
            <p:cNvSpPr/>
            <p:nvPr userDrawn="true"/>
          </p:nvSpPr>
          <p:spPr bwMode="gray">
            <a:xfrm>
              <a:off x="89342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0" name="Rechteck 379"/>
            <p:cNvSpPr/>
            <p:nvPr userDrawn="true"/>
          </p:nvSpPr>
          <p:spPr bwMode="gray">
            <a:xfrm>
              <a:off x="31736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1" name="Rechteck 380"/>
            <p:cNvSpPr/>
            <p:nvPr userDrawn="true"/>
          </p:nvSpPr>
          <p:spPr bwMode="gray">
            <a:xfrm>
              <a:off x="1183864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2" name="Rechteck 381"/>
            <p:cNvSpPr/>
            <p:nvPr userDrawn="true"/>
          </p:nvSpPr>
          <p:spPr bwMode="gray">
            <a:xfrm>
              <a:off x="1183864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3" name="Rechteck 382"/>
            <p:cNvSpPr/>
            <p:nvPr userDrawn="true"/>
          </p:nvSpPr>
          <p:spPr bwMode="gray">
            <a:xfrm>
              <a:off x="1183864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4" name="Rechteck 383"/>
            <p:cNvSpPr/>
            <p:nvPr userDrawn="true"/>
          </p:nvSpPr>
          <p:spPr bwMode="gray">
            <a:xfrm>
              <a:off x="1183864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5" name="Rechteck 384"/>
            <p:cNvSpPr/>
            <p:nvPr userDrawn="true"/>
          </p:nvSpPr>
          <p:spPr bwMode="gray">
            <a:xfrm>
              <a:off x="1183864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6" name="Rechteck 385"/>
            <p:cNvSpPr/>
            <p:nvPr userDrawn="true"/>
          </p:nvSpPr>
          <p:spPr bwMode="gray">
            <a:xfrm>
              <a:off x="1183864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7" name="Rechteck 386"/>
            <p:cNvSpPr/>
            <p:nvPr userDrawn="true"/>
          </p:nvSpPr>
          <p:spPr bwMode="gray">
            <a:xfrm>
              <a:off x="1183864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8" name="Rechteck 387"/>
            <p:cNvSpPr/>
            <p:nvPr userDrawn="true"/>
          </p:nvSpPr>
          <p:spPr bwMode="gray">
            <a:xfrm>
              <a:off x="1183864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9" name="Rechteck 388"/>
            <p:cNvSpPr/>
            <p:nvPr userDrawn="true"/>
          </p:nvSpPr>
          <p:spPr bwMode="gray">
            <a:xfrm>
              <a:off x="1183864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</p:grpSp>
      <p:grpSp>
        <p:nvGrpSpPr>
          <p:cNvPr id="391" name="Gruppieren 390"/>
          <p:cNvGrpSpPr/>
          <p:nvPr userDrawn="true"/>
        </p:nvGrpSpPr>
        <p:grpSpPr>
          <a:xfrm>
            <a:off x="838831" y="2082829"/>
            <a:ext cx="2448000" cy="0"/>
            <a:chOff x="983432" y="2082829"/>
            <a:chExt cx="2448000" cy="0"/>
          </a:xfrm>
        </p:grpSpPr>
        <p:cxnSp>
          <p:nvCxnSpPr>
            <p:cNvPr id="392" name="Line"/>
            <p:cNvCxnSpPr/>
            <p:nvPr userDrawn="true"/>
          </p:nvCxnSpPr>
          <p:spPr bwMode="gray">
            <a:xfrm>
              <a:off x="983432" y="2082829"/>
              <a:ext cx="2448000" cy="0"/>
            </a:xfrm>
            <a:prstGeom prst="line">
              <a:avLst/>
            </a:prstGeom>
            <a:ln w="1047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Line"/>
            <p:cNvCxnSpPr/>
            <p:nvPr userDrawn="true"/>
          </p:nvCxnSpPr>
          <p:spPr bwMode="gray">
            <a:xfrm>
              <a:off x="1056000" y="2082829"/>
              <a:ext cx="2303696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4" name="Shape"/>
          <p:cNvSpPr/>
          <p:nvPr userDrawn="true"/>
        </p:nvSpPr>
        <p:spPr bwMode="gray">
          <a:xfrm>
            <a:off x="4367808" y="2060848"/>
            <a:ext cx="5775177" cy="3463099"/>
          </a:xfrm>
          <a:custGeom>
            <a:avLst/>
            <a:gdLst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170039 w 8604027"/>
              <a:gd name="connsiteY2" fmla="*/ 4301966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02506 w 8604029"/>
              <a:gd name="connsiteY2" fmla="*/ 3984076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046854 w 8604027"/>
              <a:gd name="connsiteY2" fmla="*/ 4091749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50550 w 8604029"/>
              <a:gd name="connsiteY2" fmla="*/ 4107130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576335 w 8604028"/>
              <a:gd name="connsiteY2" fmla="*/ 3411651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98802 w 8604028"/>
              <a:gd name="connsiteY2" fmla="*/ 3812078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905914 w 8604028"/>
              <a:gd name="connsiteY2" fmla="*/ 3827884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70437 w 8604028"/>
              <a:gd name="connsiteY2" fmla="*/ 3745075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84628 w 8604028"/>
              <a:gd name="connsiteY2" fmla="*/ 3827883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04028" h="5734812" fill="norm" stroke="true" extrusionOk="true">
                <a:moveTo>
                  <a:pt x="0" y="857"/>
                </a:moveTo>
                <a:lnTo>
                  <a:pt x="8604028" y="0"/>
                </a:lnTo>
                <a:lnTo>
                  <a:pt x="6884628" y="3827883"/>
                </a:lnTo>
                <a:lnTo>
                  <a:pt x="0" y="5734812"/>
                </a:lnTo>
                <a:lnTo>
                  <a:pt x="0" y="857"/>
                </a:lnTo>
                <a:close/>
              </a:path>
            </a:pathLst>
          </a:custGeom>
          <a:solidFill>
            <a:schemeClr val="bg1"/>
          </a:solidFill>
          <a:ln w="76200" cap="flat">
            <a:solidFill>
              <a:schemeClr val="bg1"/>
            </a:solidFill>
            <a:prstDash val="solid"/>
            <a:miter/>
          </a:ln>
        </p:spPr>
        <p:txBody>
          <a:bodyPr anchor="ctr" rtlCol="false"/>
          <a:lstStyle/>
          <a:p>
            <a:endParaRPr dirty="false" lang="en-GB"/>
          </a:p>
        </p:txBody>
      </p:sp>
      <p:sp>
        <p:nvSpPr>
          <p:cNvPr id="397" name="Bildplatzhalter 396"/>
          <p:cNvSpPr>
            <a:spLocks noGrp="true"/>
          </p:cNvSpPr>
          <p:nvPr>
            <p:ph type="pic" sz="quarter" idx="13" hasCustomPrompt="true"/>
          </p:nvPr>
        </p:nvSpPr>
        <p:spPr bwMode="gray">
          <a:xfrm>
            <a:off x="4367809" y="2061400"/>
            <a:ext cx="5760640" cy="3463099"/>
          </a:xfrm>
          <a:custGeom>
            <a:avLst/>
            <a:gdLst>
              <a:gd name="connsiteX0" fmla="*/ 5760640 w 5760640"/>
              <a:gd name="connsiteY0" fmla="*/ 0 h 3463099"/>
              <a:gd name="connsiteX1" fmla="*/ 4609453 w 5760640"/>
              <a:gd name="connsiteY1" fmla="*/ 2311556 h 3463099"/>
              <a:gd name="connsiteX2" fmla="*/ 0 w 5760640"/>
              <a:gd name="connsiteY2" fmla="*/ 3463099 h 3463099"/>
              <a:gd name="connsiteX3" fmla="*/ 0 w 5760640"/>
              <a:gd name="connsiteY3" fmla="*/ 518 h 346309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0640" h="3463099" fill="norm" stroke="true" extrusionOk="true">
                <a:moveTo>
                  <a:pt x="5760640" y="0"/>
                </a:moveTo>
                <a:lnTo>
                  <a:pt x="4609453" y="2311556"/>
                </a:lnTo>
                <a:lnTo>
                  <a:pt x="0" y="3463099"/>
                </a:lnTo>
                <a:lnTo>
                  <a:pt x="0" y="518"/>
                </a:lnTo>
                <a:close/>
              </a:path>
            </a:pathLst>
          </a:custGeom>
          <a:solidFill>
            <a:srgbClr val="FFA52F"/>
          </a:solidFill>
        </p:spPr>
        <p:txBody>
          <a:bodyPr wrap="square">
            <a:noAutofit/>
          </a:bodyPr>
          <a:lstStyle>
            <a:lvl1pPr algn="ctr"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2" name="Title"/>
          <p:cNvSpPr>
            <a:spLocks noGrp="true"/>
          </p:cNvSpPr>
          <p:nvPr userDrawn="true">
            <p:ph type="ctrTitle" hasCustomPrompt="true"/>
          </p:nvPr>
        </p:nvSpPr>
        <p:spPr bwMode="gray">
          <a:xfrm>
            <a:off x="695400" y="2564904"/>
            <a:ext cx="2952000" cy="11520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anchor="t" lIns="216000" tIns="36000" rIns="216000">
            <a:noAutofit/>
          </a:bodyPr>
          <a:lstStyle>
            <a:lvl1pPr algn="l">
              <a:lnSpc>
                <a:spcPct val="90000"/>
              </a:lnSpc>
              <a:defRPr sz="2400"/>
            </a:lvl1pPr>
          </a:lstStyle>
          <a:p>
            <a:r>
              <a:rPr dirty="false" lang="en-GB"/>
              <a:t>Insert your long title here in max. three lines</a:t>
            </a:r>
          </a:p>
        </p:txBody>
      </p:sp>
      <p:sp>
        <p:nvSpPr>
          <p:cNvPr id="3" name="Subtitle 2"/>
          <p:cNvSpPr>
            <a:spLocks noGrp="true"/>
          </p:cNvSpPr>
          <p:nvPr userDrawn="true">
            <p:ph type="subTitle" idx="1" hasCustomPrompt="true"/>
          </p:nvPr>
        </p:nvSpPr>
        <p:spPr bwMode="gray">
          <a:xfrm>
            <a:off x="695400" y="3717032"/>
            <a:ext cx="2952000" cy="1202385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9pPr>
          </a:lstStyle>
          <a:p>
            <a:r>
              <a:rPr dirty="false" lang="en-GB"/>
              <a:t>Insert here your subtitle</a:t>
            </a:r>
          </a:p>
        </p:txBody>
      </p:sp>
      <p:sp>
        <p:nvSpPr>
          <p:cNvPr id="31" name="Author"/>
          <p:cNvSpPr>
            <a:spLocks noGrp="true"/>
          </p:cNvSpPr>
          <p:nvPr userDrawn="true">
            <p:ph type="body" sz="quarter" idx="14" hasCustomPrompt="true"/>
          </p:nvPr>
        </p:nvSpPr>
        <p:spPr bwMode="gray">
          <a:xfrm>
            <a:off x="695400" y="4869160"/>
            <a:ext cx="2952000" cy="2160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anchor="b" lIns="216000" rIns="216000" wrap="square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1200">
                <a:latin typeface="+mj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9pPr>
          </a:lstStyle>
          <a:p>
            <a:pPr lvl="0"/>
            <a:r>
              <a:rPr dirty="false" lang="en-GB"/>
              <a:t>First name Last name</a:t>
            </a:r>
          </a:p>
        </p:txBody>
      </p:sp>
      <p:sp>
        <p:nvSpPr>
          <p:cNvPr id="34" name="Department, Date"/>
          <p:cNvSpPr>
            <a:spLocks noGrp="true"/>
          </p:cNvSpPr>
          <p:nvPr userDrawn="true">
            <p:ph type="body" sz="quarter" idx="15" hasCustomPrompt="true"/>
          </p:nvPr>
        </p:nvSpPr>
        <p:spPr bwMode="gray">
          <a:xfrm>
            <a:off x="695400" y="5085160"/>
            <a:ext cx="2952000" cy="720104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 wrap="square"/>
          <a:lstStyle>
            <a:lvl1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9pPr>
          </a:lstStyle>
          <a:p>
            <a:pPr lvl="0"/>
            <a:r>
              <a:rPr dirty="false" lang="en-GB"/>
              <a:t>Department</a:t>
            </a:r>
            <a:br>
              <a:rPr dirty="false" lang="en-GB"/>
            </a:br>
            <a:r>
              <a:rPr dirty="false" lang="en-GB"/>
              <a:t>DD/MM/YYYY</a:t>
            </a:r>
          </a:p>
        </p:txBody>
      </p:sp>
      <p:pic>
        <p:nvPicPr>
          <p:cNvPr id="5" name="Picture 4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>
          <a:xfrm>
            <a:off x="10130399" y="334800"/>
            <a:ext cx="1364400" cy="57932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 showMasterSp="0">
  <p:cSld name="Title with picture | Magent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 userDrawn="true"/>
        </p:nvGrpSpPr>
        <p:grpSpPr>
          <a:xfrm>
            <a:off x="317360" y="1484784"/>
            <a:ext cx="11539280" cy="4626512"/>
            <a:chOff x="317360" y="1484784"/>
            <a:chExt cx="11539280" cy="4626512"/>
          </a:xfrm>
        </p:grpSpPr>
        <p:sp>
          <p:nvSpPr>
            <p:cNvPr id="8" name="Rechteck 7"/>
            <p:cNvSpPr/>
            <p:nvPr userDrawn="true"/>
          </p:nvSpPr>
          <p:spPr bwMode="gray">
            <a:xfrm>
              <a:off x="1126257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" name="Rechteck 8"/>
            <p:cNvSpPr/>
            <p:nvPr userDrawn="true"/>
          </p:nvSpPr>
          <p:spPr bwMode="gray">
            <a:xfrm>
              <a:off x="1068651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1" name="Rechteck 10"/>
            <p:cNvSpPr/>
            <p:nvPr userDrawn="true"/>
          </p:nvSpPr>
          <p:spPr bwMode="gray">
            <a:xfrm>
              <a:off x="1011044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" name="Rechteck 11"/>
            <p:cNvSpPr/>
            <p:nvPr userDrawn="true"/>
          </p:nvSpPr>
          <p:spPr bwMode="gray">
            <a:xfrm>
              <a:off x="953438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" name="Rechteck 28"/>
            <p:cNvSpPr/>
            <p:nvPr userDrawn="true"/>
          </p:nvSpPr>
          <p:spPr bwMode="gray">
            <a:xfrm>
              <a:off x="895832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" name="Rechteck 39"/>
            <p:cNvSpPr/>
            <p:nvPr userDrawn="true"/>
          </p:nvSpPr>
          <p:spPr bwMode="gray">
            <a:xfrm>
              <a:off x="838225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2" name="Rechteck 171"/>
            <p:cNvSpPr/>
            <p:nvPr userDrawn="true"/>
          </p:nvSpPr>
          <p:spPr bwMode="gray">
            <a:xfrm>
              <a:off x="780619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3" name="Rechteck 172"/>
            <p:cNvSpPr/>
            <p:nvPr userDrawn="true"/>
          </p:nvSpPr>
          <p:spPr bwMode="gray">
            <a:xfrm>
              <a:off x="723012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09" name="Rechteck 208"/>
            <p:cNvSpPr/>
            <p:nvPr userDrawn="true"/>
          </p:nvSpPr>
          <p:spPr bwMode="gray">
            <a:xfrm>
              <a:off x="665406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0" name="Rechteck 209"/>
            <p:cNvSpPr/>
            <p:nvPr userDrawn="true"/>
          </p:nvSpPr>
          <p:spPr bwMode="gray">
            <a:xfrm>
              <a:off x="607800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1" name="Rechteck 210"/>
            <p:cNvSpPr/>
            <p:nvPr userDrawn="true"/>
          </p:nvSpPr>
          <p:spPr bwMode="gray">
            <a:xfrm>
              <a:off x="550193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2" name="Rechteck 211"/>
            <p:cNvSpPr/>
            <p:nvPr userDrawn="true"/>
          </p:nvSpPr>
          <p:spPr bwMode="gray">
            <a:xfrm>
              <a:off x="492587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3" name="Rechteck 212"/>
            <p:cNvSpPr/>
            <p:nvPr userDrawn="true"/>
          </p:nvSpPr>
          <p:spPr bwMode="gray">
            <a:xfrm>
              <a:off x="434980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4" name="Rechteck 213"/>
            <p:cNvSpPr/>
            <p:nvPr userDrawn="true"/>
          </p:nvSpPr>
          <p:spPr bwMode="gray">
            <a:xfrm>
              <a:off x="377374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5" name="Rechteck 214"/>
            <p:cNvSpPr/>
            <p:nvPr userDrawn="true"/>
          </p:nvSpPr>
          <p:spPr bwMode="gray">
            <a:xfrm>
              <a:off x="319768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6" name="Rechteck 215"/>
            <p:cNvSpPr/>
            <p:nvPr userDrawn="true"/>
          </p:nvSpPr>
          <p:spPr bwMode="gray">
            <a:xfrm>
              <a:off x="262161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7" name="Rechteck 216"/>
            <p:cNvSpPr/>
            <p:nvPr userDrawn="true"/>
          </p:nvSpPr>
          <p:spPr bwMode="gray">
            <a:xfrm>
              <a:off x="204555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8" name="Rechteck 217"/>
            <p:cNvSpPr/>
            <p:nvPr userDrawn="true"/>
          </p:nvSpPr>
          <p:spPr bwMode="gray">
            <a:xfrm>
              <a:off x="146948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9" name="Rechteck 218"/>
            <p:cNvSpPr/>
            <p:nvPr userDrawn="true"/>
          </p:nvSpPr>
          <p:spPr bwMode="gray">
            <a:xfrm>
              <a:off x="89342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0" name="Rechteck 219"/>
            <p:cNvSpPr/>
            <p:nvPr userDrawn="true"/>
          </p:nvSpPr>
          <p:spPr bwMode="gray">
            <a:xfrm>
              <a:off x="31736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1" name="Rechteck 220"/>
            <p:cNvSpPr/>
            <p:nvPr userDrawn="true"/>
          </p:nvSpPr>
          <p:spPr bwMode="gray">
            <a:xfrm>
              <a:off x="1126257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2" name="Rechteck 221"/>
            <p:cNvSpPr/>
            <p:nvPr userDrawn="true"/>
          </p:nvSpPr>
          <p:spPr bwMode="gray">
            <a:xfrm>
              <a:off x="1068651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3" name="Rechteck 222"/>
            <p:cNvSpPr/>
            <p:nvPr userDrawn="true"/>
          </p:nvSpPr>
          <p:spPr bwMode="gray">
            <a:xfrm>
              <a:off x="1011044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4" name="Rechteck 223"/>
            <p:cNvSpPr/>
            <p:nvPr userDrawn="true"/>
          </p:nvSpPr>
          <p:spPr bwMode="gray">
            <a:xfrm>
              <a:off x="953438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5" name="Rechteck 224"/>
            <p:cNvSpPr/>
            <p:nvPr userDrawn="true"/>
          </p:nvSpPr>
          <p:spPr bwMode="gray">
            <a:xfrm>
              <a:off x="895832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6" name="Rechteck 225"/>
            <p:cNvSpPr/>
            <p:nvPr userDrawn="true"/>
          </p:nvSpPr>
          <p:spPr bwMode="gray">
            <a:xfrm>
              <a:off x="838225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7" name="Rechteck 226"/>
            <p:cNvSpPr/>
            <p:nvPr userDrawn="true"/>
          </p:nvSpPr>
          <p:spPr bwMode="gray">
            <a:xfrm>
              <a:off x="780619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8" name="Rechteck 227"/>
            <p:cNvSpPr/>
            <p:nvPr userDrawn="true"/>
          </p:nvSpPr>
          <p:spPr bwMode="gray">
            <a:xfrm>
              <a:off x="723012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9" name="Rechteck 228"/>
            <p:cNvSpPr/>
            <p:nvPr userDrawn="true"/>
          </p:nvSpPr>
          <p:spPr bwMode="gray">
            <a:xfrm>
              <a:off x="665406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0" name="Rechteck 229"/>
            <p:cNvSpPr/>
            <p:nvPr userDrawn="true"/>
          </p:nvSpPr>
          <p:spPr bwMode="gray">
            <a:xfrm>
              <a:off x="607800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1" name="Rechteck 230"/>
            <p:cNvSpPr/>
            <p:nvPr userDrawn="true"/>
          </p:nvSpPr>
          <p:spPr bwMode="gray">
            <a:xfrm>
              <a:off x="550193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2" name="Rechteck 231"/>
            <p:cNvSpPr/>
            <p:nvPr userDrawn="true"/>
          </p:nvSpPr>
          <p:spPr bwMode="gray">
            <a:xfrm>
              <a:off x="492587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3" name="Rechteck 232"/>
            <p:cNvSpPr/>
            <p:nvPr userDrawn="true"/>
          </p:nvSpPr>
          <p:spPr bwMode="gray">
            <a:xfrm>
              <a:off x="434980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4" name="Rechteck 233"/>
            <p:cNvSpPr/>
            <p:nvPr userDrawn="true"/>
          </p:nvSpPr>
          <p:spPr bwMode="gray">
            <a:xfrm>
              <a:off x="377374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5" name="Rechteck 234"/>
            <p:cNvSpPr/>
            <p:nvPr userDrawn="true"/>
          </p:nvSpPr>
          <p:spPr bwMode="gray">
            <a:xfrm>
              <a:off x="319768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6" name="Rechteck 235"/>
            <p:cNvSpPr/>
            <p:nvPr userDrawn="true"/>
          </p:nvSpPr>
          <p:spPr bwMode="gray">
            <a:xfrm>
              <a:off x="262161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7" name="Rechteck 236"/>
            <p:cNvSpPr/>
            <p:nvPr userDrawn="true"/>
          </p:nvSpPr>
          <p:spPr bwMode="gray">
            <a:xfrm>
              <a:off x="204555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8" name="Rechteck 237"/>
            <p:cNvSpPr/>
            <p:nvPr userDrawn="true"/>
          </p:nvSpPr>
          <p:spPr bwMode="gray">
            <a:xfrm>
              <a:off x="146948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9" name="Rechteck 238"/>
            <p:cNvSpPr/>
            <p:nvPr userDrawn="true"/>
          </p:nvSpPr>
          <p:spPr bwMode="gray">
            <a:xfrm>
              <a:off x="89342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0" name="Rechteck 239"/>
            <p:cNvSpPr/>
            <p:nvPr userDrawn="true"/>
          </p:nvSpPr>
          <p:spPr bwMode="gray">
            <a:xfrm>
              <a:off x="31736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1" name="Rechteck 240"/>
            <p:cNvSpPr/>
            <p:nvPr userDrawn="true"/>
          </p:nvSpPr>
          <p:spPr bwMode="gray">
            <a:xfrm>
              <a:off x="1126257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2" name="Rechteck 241"/>
            <p:cNvSpPr/>
            <p:nvPr userDrawn="true"/>
          </p:nvSpPr>
          <p:spPr bwMode="gray">
            <a:xfrm>
              <a:off x="1068651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3" name="Rechteck 242"/>
            <p:cNvSpPr/>
            <p:nvPr userDrawn="true"/>
          </p:nvSpPr>
          <p:spPr bwMode="gray">
            <a:xfrm>
              <a:off x="1011044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4" name="Rechteck 243"/>
            <p:cNvSpPr/>
            <p:nvPr userDrawn="true"/>
          </p:nvSpPr>
          <p:spPr bwMode="gray">
            <a:xfrm>
              <a:off x="953438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5" name="Rechteck 244"/>
            <p:cNvSpPr/>
            <p:nvPr userDrawn="true"/>
          </p:nvSpPr>
          <p:spPr bwMode="gray">
            <a:xfrm>
              <a:off x="895832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6" name="Rechteck 245"/>
            <p:cNvSpPr/>
            <p:nvPr userDrawn="true"/>
          </p:nvSpPr>
          <p:spPr bwMode="gray">
            <a:xfrm>
              <a:off x="838225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7" name="Rechteck 246"/>
            <p:cNvSpPr/>
            <p:nvPr userDrawn="true"/>
          </p:nvSpPr>
          <p:spPr bwMode="gray">
            <a:xfrm>
              <a:off x="780619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8" name="Rechteck 247"/>
            <p:cNvSpPr/>
            <p:nvPr userDrawn="true"/>
          </p:nvSpPr>
          <p:spPr bwMode="gray">
            <a:xfrm>
              <a:off x="723012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9" name="Rechteck 248"/>
            <p:cNvSpPr/>
            <p:nvPr userDrawn="true"/>
          </p:nvSpPr>
          <p:spPr bwMode="gray">
            <a:xfrm>
              <a:off x="665406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0" name="Rechteck 249"/>
            <p:cNvSpPr/>
            <p:nvPr userDrawn="true"/>
          </p:nvSpPr>
          <p:spPr bwMode="gray">
            <a:xfrm>
              <a:off x="607800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1" name="Rechteck 250"/>
            <p:cNvSpPr/>
            <p:nvPr userDrawn="true"/>
          </p:nvSpPr>
          <p:spPr bwMode="gray">
            <a:xfrm>
              <a:off x="550193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2" name="Rechteck 251"/>
            <p:cNvSpPr/>
            <p:nvPr userDrawn="true"/>
          </p:nvSpPr>
          <p:spPr bwMode="gray">
            <a:xfrm>
              <a:off x="492587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3" name="Rechteck 252"/>
            <p:cNvSpPr/>
            <p:nvPr userDrawn="true"/>
          </p:nvSpPr>
          <p:spPr bwMode="gray">
            <a:xfrm>
              <a:off x="434980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4" name="Rechteck 253"/>
            <p:cNvSpPr/>
            <p:nvPr userDrawn="true"/>
          </p:nvSpPr>
          <p:spPr bwMode="gray">
            <a:xfrm>
              <a:off x="377374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5" name="Rechteck 254"/>
            <p:cNvSpPr/>
            <p:nvPr userDrawn="true"/>
          </p:nvSpPr>
          <p:spPr bwMode="gray">
            <a:xfrm>
              <a:off x="319768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6" name="Rechteck 255"/>
            <p:cNvSpPr/>
            <p:nvPr userDrawn="true"/>
          </p:nvSpPr>
          <p:spPr bwMode="gray">
            <a:xfrm>
              <a:off x="262161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7" name="Rechteck 256"/>
            <p:cNvSpPr/>
            <p:nvPr userDrawn="true"/>
          </p:nvSpPr>
          <p:spPr bwMode="gray">
            <a:xfrm>
              <a:off x="204555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8" name="Rechteck 257"/>
            <p:cNvSpPr/>
            <p:nvPr userDrawn="true"/>
          </p:nvSpPr>
          <p:spPr bwMode="gray">
            <a:xfrm>
              <a:off x="146948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9" name="Rechteck 258"/>
            <p:cNvSpPr/>
            <p:nvPr userDrawn="true"/>
          </p:nvSpPr>
          <p:spPr bwMode="gray">
            <a:xfrm>
              <a:off x="89342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0" name="Rechteck 259"/>
            <p:cNvSpPr/>
            <p:nvPr userDrawn="true"/>
          </p:nvSpPr>
          <p:spPr bwMode="gray">
            <a:xfrm>
              <a:off x="31736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1" name="Rechteck 260"/>
            <p:cNvSpPr/>
            <p:nvPr userDrawn="true"/>
          </p:nvSpPr>
          <p:spPr bwMode="gray">
            <a:xfrm>
              <a:off x="1126257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2" name="Rechteck 261"/>
            <p:cNvSpPr/>
            <p:nvPr userDrawn="true"/>
          </p:nvSpPr>
          <p:spPr bwMode="gray">
            <a:xfrm>
              <a:off x="1068651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3" name="Rechteck 262"/>
            <p:cNvSpPr/>
            <p:nvPr userDrawn="true"/>
          </p:nvSpPr>
          <p:spPr bwMode="gray">
            <a:xfrm>
              <a:off x="1011044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4" name="Rechteck 263"/>
            <p:cNvSpPr/>
            <p:nvPr userDrawn="true"/>
          </p:nvSpPr>
          <p:spPr bwMode="gray">
            <a:xfrm>
              <a:off x="953438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5" name="Rechteck 264"/>
            <p:cNvSpPr/>
            <p:nvPr userDrawn="true"/>
          </p:nvSpPr>
          <p:spPr bwMode="gray">
            <a:xfrm>
              <a:off x="895832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6" name="Rechteck 265"/>
            <p:cNvSpPr/>
            <p:nvPr userDrawn="true"/>
          </p:nvSpPr>
          <p:spPr bwMode="gray">
            <a:xfrm>
              <a:off x="838225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7" name="Rechteck 266"/>
            <p:cNvSpPr/>
            <p:nvPr userDrawn="true"/>
          </p:nvSpPr>
          <p:spPr bwMode="gray">
            <a:xfrm>
              <a:off x="780619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8" name="Rechteck 267"/>
            <p:cNvSpPr/>
            <p:nvPr userDrawn="true"/>
          </p:nvSpPr>
          <p:spPr bwMode="gray">
            <a:xfrm>
              <a:off x="723012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9" name="Rechteck 268"/>
            <p:cNvSpPr/>
            <p:nvPr userDrawn="true"/>
          </p:nvSpPr>
          <p:spPr bwMode="gray">
            <a:xfrm>
              <a:off x="665406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0" name="Rechteck 269"/>
            <p:cNvSpPr/>
            <p:nvPr userDrawn="true"/>
          </p:nvSpPr>
          <p:spPr bwMode="gray">
            <a:xfrm>
              <a:off x="607800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1" name="Rechteck 270"/>
            <p:cNvSpPr/>
            <p:nvPr userDrawn="true"/>
          </p:nvSpPr>
          <p:spPr bwMode="gray">
            <a:xfrm>
              <a:off x="550193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2" name="Rechteck 271"/>
            <p:cNvSpPr/>
            <p:nvPr userDrawn="true"/>
          </p:nvSpPr>
          <p:spPr bwMode="gray">
            <a:xfrm>
              <a:off x="492587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3" name="Rechteck 272"/>
            <p:cNvSpPr/>
            <p:nvPr userDrawn="true"/>
          </p:nvSpPr>
          <p:spPr bwMode="gray">
            <a:xfrm>
              <a:off x="434980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4" name="Rechteck 273"/>
            <p:cNvSpPr/>
            <p:nvPr userDrawn="true"/>
          </p:nvSpPr>
          <p:spPr bwMode="gray">
            <a:xfrm>
              <a:off x="377374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5" name="Rechteck 274"/>
            <p:cNvSpPr/>
            <p:nvPr userDrawn="true"/>
          </p:nvSpPr>
          <p:spPr bwMode="gray">
            <a:xfrm>
              <a:off x="319768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6" name="Rechteck 275"/>
            <p:cNvSpPr/>
            <p:nvPr userDrawn="true"/>
          </p:nvSpPr>
          <p:spPr bwMode="gray">
            <a:xfrm>
              <a:off x="262161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7" name="Rechteck 276"/>
            <p:cNvSpPr/>
            <p:nvPr userDrawn="true"/>
          </p:nvSpPr>
          <p:spPr bwMode="gray">
            <a:xfrm>
              <a:off x="204555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8" name="Rechteck 277"/>
            <p:cNvSpPr/>
            <p:nvPr userDrawn="true"/>
          </p:nvSpPr>
          <p:spPr bwMode="gray">
            <a:xfrm>
              <a:off x="146948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9" name="Rechteck 278"/>
            <p:cNvSpPr/>
            <p:nvPr userDrawn="true"/>
          </p:nvSpPr>
          <p:spPr bwMode="gray">
            <a:xfrm>
              <a:off x="89342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0" name="Rechteck 279"/>
            <p:cNvSpPr/>
            <p:nvPr userDrawn="true"/>
          </p:nvSpPr>
          <p:spPr bwMode="gray">
            <a:xfrm>
              <a:off x="31736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1" name="Rechteck 280"/>
            <p:cNvSpPr/>
            <p:nvPr userDrawn="true"/>
          </p:nvSpPr>
          <p:spPr bwMode="gray">
            <a:xfrm>
              <a:off x="1126257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2" name="Rechteck 281"/>
            <p:cNvSpPr/>
            <p:nvPr userDrawn="true"/>
          </p:nvSpPr>
          <p:spPr bwMode="gray">
            <a:xfrm>
              <a:off x="1068651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3" name="Rechteck 282"/>
            <p:cNvSpPr/>
            <p:nvPr userDrawn="true"/>
          </p:nvSpPr>
          <p:spPr bwMode="gray">
            <a:xfrm>
              <a:off x="1011044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4" name="Rechteck 283"/>
            <p:cNvSpPr/>
            <p:nvPr userDrawn="true"/>
          </p:nvSpPr>
          <p:spPr bwMode="gray">
            <a:xfrm>
              <a:off x="953438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5" name="Rechteck 284"/>
            <p:cNvSpPr/>
            <p:nvPr userDrawn="true"/>
          </p:nvSpPr>
          <p:spPr bwMode="gray">
            <a:xfrm>
              <a:off x="895832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6" name="Rechteck 285"/>
            <p:cNvSpPr/>
            <p:nvPr userDrawn="true"/>
          </p:nvSpPr>
          <p:spPr bwMode="gray">
            <a:xfrm>
              <a:off x="838225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7" name="Rechteck 286"/>
            <p:cNvSpPr/>
            <p:nvPr userDrawn="true"/>
          </p:nvSpPr>
          <p:spPr bwMode="gray">
            <a:xfrm>
              <a:off x="780619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8" name="Rechteck 287"/>
            <p:cNvSpPr/>
            <p:nvPr userDrawn="true"/>
          </p:nvSpPr>
          <p:spPr bwMode="gray">
            <a:xfrm>
              <a:off x="723012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9" name="Rechteck 288"/>
            <p:cNvSpPr/>
            <p:nvPr userDrawn="true"/>
          </p:nvSpPr>
          <p:spPr bwMode="gray">
            <a:xfrm>
              <a:off x="665406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0" name="Rechteck 289"/>
            <p:cNvSpPr/>
            <p:nvPr userDrawn="true"/>
          </p:nvSpPr>
          <p:spPr bwMode="gray">
            <a:xfrm>
              <a:off x="607800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1" name="Rechteck 290"/>
            <p:cNvSpPr/>
            <p:nvPr userDrawn="true"/>
          </p:nvSpPr>
          <p:spPr bwMode="gray">
            <a:xfrm>
              <a:off x="550193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2" name="Rechteck 291"/>
            <p:cNvSpPr/>
            <p:nvPr userDrawn="true"/>
          </p:nvSpPr>
          <p:spPr bwMode="gray">
            <a:xfrm>
              <a:off x="492587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3" name="Rechteck 292"/>
            <p:cNvSpPr/>
            <p:nvPr userDrawn="true"/>
          </p:nvSpPr>
          <p:spPr bwMode="gray">
            <a:xfrm>
              <a:off x="434980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4" name="Rechteck 293"/>
            <p:cNvSpPr/>
            <p:nvPr userDrawn="true"/>
          </p:nvSpPr>
          <p:spPr bwMode="gray">
            <a:xfrm>
              <a:off x="377374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5" name="Rechteck 294"/>
            <p:cNvSpPr/>
            <p:nvPr userDrawn="true"/>
          </p:nvSpPr>
          <p:spPr bwMode="gray">
            <a:xfrm>
              <a:off x="319768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6" name="Rechteck 295"/>
            <p:cNvSpPr/>
            <p:nvPr userDrawn="true"/>
          </p:nvSpPr>
          <p:spPr bwMode="gray">
            <a:xfrm>
              <a:off x="262161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7" name="Rechteck 296"/>
            <p:cNvSpPr/>
            <p:nvPr userDrawn="true"/>
          </p:nvSpPr>
          <p:spPr bwMode="gray">
            <a:xfrm>
              <a:off x="204555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8" name="Rechteck 297"/>
            <p:cNvSpPr/>
            <p:nvPr userDrawn="true"/>
          </p:nvSpPr>
          <p:spPr bwMode="gray">
            <a:xfrm>
              <a:off x="146948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9" name="Rechteck 298"/>
            <p:cNvSpPr/>
            <p:nvPr userDrawn="true"/>
          </p:nvSpPr>
          <p:spPr bwMode="gray">
            <a:xfrm>
              <a:off x="89342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0" name="Rechteck 299"/>
            <p:cNvSpPr/>
            <p:nvPr userDrawn="true"/>
          </p:nvSpPr>
          <p:spPr bwMode="gray">
            <a:xfrm>
              <a:off x="31736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1" name="Rechteck 300"/>
            <p:cNvSpPr/>
            <p:nvPr userDrawn="true"/>
          </p:nvSpPr>
          <p:spPr bwMode="gray">
            <a:xfrm>
              <a:off x="1126257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2" name="Rechteck 301"/>
            <p:cNvSpPr/>
            <p:nvPr userDrawn="true"/>
          </p:nvSpPr>
          <p:spPr bwMode="gray">
            <a:xfrm>
              <a:off x="1068651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3" name="Rechteck 302"/>
            <p:cNvSpPr/>
            <p:nvPr userDrawn="true"/>
          </p:nvSpPr>
          <p:spPr bwMode="gray">
            <a:xfrm>
              <a:off x="1011044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4" name="Rechteck 303"/>
            <p:cNvSpPr/>
            <p:nvPr userDrawn="true"/>
          </p:nvSpPr>
          <p:spPr bwMode="gray">
            <a:xfrm>
              <a:off x="953438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5" name="Rechteck 304"/>
            <p:cNvSpPr/>
            <p:nvPr userDrawn="true"/>
          </p:nvSpPr>
          <p:spPr bwMode="gray">
            <a:xfrm>
              <a:off x="895832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6" name="Rechteck 305"/>
            <p:cNvSpPr/>
            <p:nvPr userDrawn="true"/>
          </p:nvSpPr>
          <p:spPr bwMode="gray">
            <a:xfrm>
              <a:off x="838225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7" name="Rechteck 306"/>
            <p:cNvSpPr/>
            <p:nvPr userDrawn="true"/>
          </p:nvSpPr>
          <p:spPr bwMode="gray">
            <a:xfrm>
              <a:off x="780619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8" name="Rechteck 307"/>
            <p:cNvSpPr/>
            <p:nvPr userDrawn="true"/>
          </p:nvSpPr>
          <p:spPr bwMode="gray">
            <a:xfrm>
              <a:off x="723012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9" name="Rechteck 308"/>
            <p:cNvSpPr/>
            <p:nvPr userDrawn="true"/>
          </p:nvSpPr>
          <p:spPr bwMode="gray">
            <a:xfrm>
              <a:off x="665406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0" name="Rechteck 309"/>
            <p:cNvSpPr/>
            <p:nvPr userDrawn="true"/>
          </p:nvSpPr>
          <p:spPr bwMode="gray">
            <a:xfrm>
              <a:off x="607800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1" name="Rechteck 310"/>
            <p:cNvSpPr/>
            <p:nvPr userDrawn="true"/>
          </p:nvSpPr>
          <p:spPr bwMode="gray">
            <a:xfrm>
              <a:off x="550193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2" name="Rechteck 311"/>
            <p:cNvSpPr/>
            <p:nvPr userDrawn="true"/>
          </p:nvSpPr>
          <p:spPr bwMode="gray">
            <a:xfrm>
              <a:off x="492587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3" name="Rechteck 312"/>
            <p:cNvSpPr/>
            <p:nvPr userDrawn="true"/>
          </p:nvSpPr>
          <p:spPr bwMode="gray">
            <a:xfrm>
              <a:off x="434980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4" name="Rechteck 313"/>
            <p:cNvSpPr/>
            <p:nvPr userDrawn="true"/>
          </p:nvSpPr>
          <p:spPr bwMode="gray">
            <a:xfrm>
              <a:off x="377374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5" name="Rechteck 314"/>
            <p:cNvSpPr/>
            <p:nvPr userDrawn="true"/>
          </p:nvSpPr>
          <p:spPr bwMode="gray">
            <a:xfrm>
              <a:off x="319768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6" name="Rechteck 315"/>
            <p:cNvSpPr/>
            <p:nvPr userDrawn="true"/>
          </p:nvSpPr>
          <p:spPr bwMode="gray">
            <a:xfrm>
              <a:off x="262161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7" name="Rechteck 316"/>
            <p:cNvSpPr/>
            <p:nvPr userDrawn="true"/>
          </p:nvSpPr>
          <p:spPr bwMode="gray">
            <a:xfrm>
              <a:off x="204555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8" name="Rechteck 317"/>
            <p:cNvSpPr/>
            <p:nvPr userDrawn="true"/>
          </p:nvSpPr>
          <p:spPr bwMode="gray">
            <a:xfrm>
              <a:off x="146948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9" name="Rechteck 318"/>
            <p:cNvSpPr/>
            <p:nvPr userDrawn="true"/>
          </p:nvSpPr>
          <p:spPr bwMode="gray">
            <a:xfrm>
              <a:off x="89342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0" name="Rechteck 319"/>
            <p:cNvSpPr/>
            <p:nvPr userDrawn="true"/>
          </p:nvSpPr>
          <p:spPr bwMode="gray">
            <a:xfrm>
              <a:off x="31736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1" name="Rechteck 320"/>
            <p:cNvSpPr/>
            <p:nvPr userDrawn="true"/>
          </p:nvSpPr>
          <p:spPr bwMode="gray">
            <a:xfrm>
              <a:off x="1126257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2" name="Rechteck 321"/>
            <p:cNvSpPr/>
            <p:nvPr userDrawn="true"/>
          </p:nvSpPr>
          <p:spPr bwMode="gray">
            <a:xfrm>
              <a:off x="1068651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3" name="Rechteck 322"/>
            <p:cNvSpPr/>
            <p:nvPr userDrawn="true"/>
          </p:nvSpPr>
          <p:spPr bwMode="gray">
            <a:xfrm>
              <a:off x="1011044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4" name="Rechteck 323"/>
            <p:cNvSpPr/>
            <p:nvPr userDrawn="true"/>
          </p:nvSpPr>
          <p:spPr bwMode="gray">
            <a:xfrm>
              <a:off x="953438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5" name="Rechteck 324"/>
            <p:cNvSpPr/>
            <p:nvPr userDrawn="true"/>
          </p:nvSpPr>
          <p:spPr bwMode="gray">
            <a:xfrm>
              <a:off x="895832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6" name="Rechteck 325"/>
            <p:cNvSpPr/>
            <p:nvPr userDrawn="true"/>
          </p:nvSpPr>
          <p:spPr bwMode="gray">
            <a:xfrm>
              <a:off x="838225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7" name="Rechteck 326"/>
            <p:cNvSpPr/>
            <p:nvPr userDrawn="true"/>
          </p:nvSpPr>
          <p:spPr bwMode="gray">
            <a:xfrm>
              <a:off x="780619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8" name="Rechteck 327"/>
            <p:cNvSpPr/>
            <p:nvPr userDrawn="true"/>
          </p:nvSpPr>
          <p:spPr bwMode="gray">
            <a:xfrm>
              <a:off x="723012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9" name="Rechteck 328"/>
            <p:cNvSpPr/>
            <p:nvPr userDrawn="true"/>
          </p:nvSpPr>
          <p:spPr bwMode="gray">
            <a:xfrm>
              <a:off x="665406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0" name="Rechteck 329"/>
            <p:cNvSpPr/>
            <p:nvPr userDrawn="true"/>
          </p:nvSpPr>
          <p:spPr bwMode="gray">
            <a:xfrm>
              <a:off x="607800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1" name="Rechteck 330"/>
            <p:cNvSpPr/>
            <p:nvPr userDrawn="true"/>
          </p:nvSpPr>
          <p:spPr bwMode="gray">
            <a:xfrm>
              <a:off x="550193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2" name="Rechteck 331"/>
            <p:cNvSpPr/>
            <p:nvPr userDrawn="true"/>
          </p:nvSpPr>
          <p:spPr bwMode="gray">
            <a:xfrm>
              <a:off x="492587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3" name="Rechteck 332"/>
            <p:cNvSpPr/>
            <p:nvPr userDrawn="true"/>
          </p:nvSpPr>
          <p:spPr bwMode="gray">
            <a:xfrm>
              <a:off x="434980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4" name="Rechteck 333"/>
            <p:cNvSpPr/>
            <p:nvPr userDrawn="true"/>
          </p:nvSpPr>
          <p:spPr bwMode="gray">
            <a:xfrm>
              <a:off x="377374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5" name="Rechteck 334"/>
            <p:cNvSpPr/>
            <p:nvPr userDrawn="true"/>
          </p:nvSpPr>
          <p:spPr bwMode="gray">
            <a:xfrm>
              <a:off x="319768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6" name="Rechteck 335"/>
            <p:cNvSpPr/>
            <p:nvPr userDrawn="true"/>
          </p:nvSpPr>
          <p:spPr bwMode="gray">
            <a:xfrm>
              <a:off x="262161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7" name="Rechteck 336"/>
            <p:cNvSpPr/>
            <p:nvPr userDrawn="true"/>
          </p:nvSpPr>
          <p:spPr bwMode="gray">
            <a:xfrm>
              <a:off x="204555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8" name="Rechteck 337"/>
            <p:cNvSpPr/>
            <p:nvPr userDrawn="true"/>
          </p:nvSpPr>
          <p:spPr bwMode="gray">
            <a:xfrm>
              <a:off x="146948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9" name="Rechteck 338"/>
            <p:cNvSpPr/>
            <p:nvPr userDrawn="true"/>
          </p:nvSpPr>
          <p:spPr bwMode="gray">
            <a:xfrm>
              <a:off x="89342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0" name="Rechteck 339"/>
            <p:cNvSpPr/>
            <p:nvPr userDrawn="true"/>
          </p:nvSpPr>
          <p:spPr bwMode="gray">
            <a:xfrm>
              <a:off x="31736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1" name="Rechteck 340"/>
            <p:cNvSpPr/>
            <p:nvPr userDrawn="true"/>
          </p:nvSpPr>
          <p:spPr bwMode="gray">
            <a:xfrm>
              <a:off x="1126257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2" name="Rechteck 341"/>
            <p:cNvSpPr/>
            <p:nvPr userDrawn="true"/>
          </p:nvSpPr>
          <p:spPr bwMode="gray">
            <a:xfrm>
              <a:off x="1068651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3" name="Rechteck 342"/>
            <p:cNvSpPr/>
            <p:nvPr userDrawn="true"/>
          </p:nvSpPr>
          <p:spPr bwMode="gray">
            <a:xfrm>
              <a:off x="1011044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4" name="Rechteck 343"/>
            <p:cNvSpPr/>
            <p:nvPr userDrawn="true"/>
          </p:nvSpPr>
          <p:spPr bwMode="gray">
            <a:xfrm>
              <a:off x="953438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5" name="Rechteck 344"/>
            <p:cNvSpPr/>
            <p:nvPr userDrawn="true"/>
          </p:nvSpPr>
          <p:spPr bwMode="gray">
            <a:xfrm>
              <a:off x="895832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6" name="Rechteck 345"/>
            <p:cNvSpPr/>
            <p:nvPr userDrawn="true"/>
          </p:nvSpPr>
          <p:spPr bwMode="gray">
            <a:xfrm>
              <a:off x="838225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7" name="Rechteck 346"/>
            <p:cNvSpPr/>
            <p:nvPr userDrawn="true"/>
          </p:nvSpPr>
          <p:spPr bwMode="gray">
            <a:xfrm>
              <a:off x="780619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8" name="Rechteck 347"/>
            <p:cNvSpPr/>
            <p:nvPr userDrawn="true"/>
          </p:nvSpPr>
          <p:spPr bwMode="gray">
            <a:xfrm>
              <a:off x="723012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9" name="Rechteck 348"/>
            <p:cNvSpPr/>
            <p:nvPr userDrawn="true"/>
          </p:nvSpPr>
          <p:spPr bwMode="gray">
            <a:xfrm>
              <a:off x="665406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0" name="Rechteck 349"/>
            <p:cNvSpPr/>
            <p:nvPr userDrawn="true"/>
          </p:nvSpPr>
          <p:spPr bwMode="gray">
            <a:xfrm>
              <a:off x="607800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1" name="Rechteck 350"/>
            <p:cNvSpPr/>
            <p:nvPr userDrawn="true"/>
          </p:nvSpPr>
          <p:spPr bwMode="gray">
            <a:xfrm>
              <a:off x="550193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2" name="Rechteck 351"/>
            <p:cNvSpPr/>
            <p:nvPr userDrawn="true"/>
          </p:nvSpPr>
          <p:spPr bwMode="gray">
            <a:xfrm>
              <a:off x="492587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3" name="Rechteck 352"/>
            <p:cNvSpPr/>
            <p:nvPr userDrawn="true"/>
          </p:nvSpPr>
          <p:spPr bwMode="gray">
            <a:xfrm>
              <a:off x="434980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4" name="Rechteck 353"/>
            <p:cNvSpPr/>
            <p:nvPr userDrawn="true"/>
          </p:nvSpPr>
          <p:spPr bwMode="gray">
            <a:xfrm>
              <a:off x="377374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5" name="Rechteck 354"/>
            <p:cNvSpPr/>
            <p:nvPr userDrawn="true"/>
          </p:nvSpPr>
          <p:spPr bwMode="gray">
            <a:xfrm>
              <a:off x="319768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6" name="Rechteck 355"/>
            <p:cNvSpPr/>
            <p:nvPr userDrawn="true"/>
          </p:nvSpPr>
          <p:spPr bwMode="gray">
            <a:xfrm>
              <a:off x="262161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7" name="Rechteck 356"/>
            <p:cNvSpPr/>
            <p:nvPr userDrawn="true"/>
          </p:nvSpPr>
          <p:spPr bwMode="gray">
            <a:xfrm>
              <a:off x="204555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8" name="Rechteck 357"/>
            <p:cNvSpPr/>
            <p:nvPr userDrawn="true"/>
          </p:nvSpPr>
          <p:spPr bwMode="gray">
            <a:xfrm>
              <a:off x="146948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9" name="Rechteck 358"/>
            <p:cNvSpPr/>
            <p:nvPr userDrawn="true"/>
          </p:nvSpPr>
          <p:spPr bwMode="gray">
            <a:xfrm>
              <a:off x="89342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0" name="Rechteck 359"/>
            <p:cNvSpPr/>
            <p:nvPr userDrawn="true"/>
          </p:nvSpPr>
          <p:spPr bwMode="gray">
            <a:xfrm>
              <a:off x="31736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1" name="Rechteck 360"/>
            <p:cNvSpPr/>
            <p:nvPr userDrawn="true"/>
          </p:nvSpPr>
          <p:spPr bwMode="gray">
            <a:xfrm>
              <a:off x="1126257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2" name="Rechteck 361"/>
            <p:cNvSpPr/>
            <p:nvPr userDrawn="true"/>
          </p:nvSpPr>
          <p:spPr bwMode="gray">
            <a:xfrm>
              <a:off x="1068651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3" name="Rechteck 362"/>
            <p:cNvSpPr/>
            <p:nvPr userDrawn="true"/>
          </p:nvSpPr>
          <p:spPr bwMode="gray">
            <a:xfrm>
              <a:off x="1011044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4" name="Rechteck 363"/>
            <p:cNvSpPr/>
            <p:nvPr userDrawn="true"/>
          </p:nvSpPr>
          <p:spPr bwMode="gray">
            <a:xfrm>
              <a:off x="953438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5" name="Rechteck 364"/>
            <p:cNvSpPr/>
            <p:nvPr userDrawn="true"/>
          </p:nvSpPr>
          <p:spPr bwMode="gray">
            <a:xfrm>
              <a:off x="895832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6" name="Rechteck 365"/>
            <p:cNvSpPr/>
            <p:nvPr userDrawn="true"/>
          </p:nvSpPr>
          <p:spPr bwMode="gray">
            <a:xfrm>
              <a:off x="838225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7" name="Rechteck 366"/>
            <p:cNvSpPr/>
            <p:nvPr userDrawn="true"/>
          </p:nvSpPr>
          <p:spPr bwMode="gray">
            <a:xfrm>
              <a:off x="780619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8" name="Rechteck 367"/>
            <p:cNvSpPr/>
            <p:nvPr userDrawn="true"/>
          </p:nvSpPr>
          <p:spPr bwMode="gray">
            <a:xfrm>
              <a:off x="723012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9" name="Rechteck 368"/>
            <p:cNvSpPr/>
            <p:nvPr userDrawn="true"/>
          </p:nvSpPr>
          <p:spPr bwMode="gray">
            <a:xfrm>
              <a:off x="665406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0" name="Rechteck 369"/>
            <p:cNvSpPr/>
            <p:nvPr userDrawn="true"/>
          </p:nvSpPr>
          <p:spPr bwMode="gray">
            <a:xfrm>
              <a:off x="607800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1" name="Rechteck 370"/>
            <p:cNvSpPr/>
            <p:nvPr userDrawn="true"/>
          </p:nvSpPr>
          <p:spPr bwMode="gray">
            <a:xfrm>
              <a:off x="550193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2" name="Rechteck 371"/>
            <p:cNvSpPr/>
            <p:nvPr userDrawn="true"/>
          </p:nvSpPr>
          <p:spPr bwMode="gray">
            <a:xfrm>
              <a:off x="492587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3" name="Rechteck 372"/>
            <p:cNvSpPr/>
            <p:nvPr userDrawn="true"/>
          </p:nvSpPr>
          <p:spPr bwMode="gray">
            <a:xfrm>
              <a:off x="434980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4" name="Rechteck 373"/>
            <p:cNvSpPr/>
            <p:nvPr userDrawn="true"/>
          </p:nvSpPr>
          <p:spPr bwMode="gray">
            <a:xfrm>
              <a:off x="377374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5" name="Rechteck 374"/>
            <p:cNvSpPr/>
            <p:nvPr userDrawn="true"/>
          </p:nvSpPr>
          <p:spPr bwMode="gray">
            <a:xfrm>
              <a:off x="319768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6" name="Rechteck 375"/>
            <p:cNvSpPr/>
            <p:nvPr userDrawn="true"/>
          </p:nvSpPr>
          <p:spPr bwMode="gray">
            <a:xfrm>
              <a:off x="262161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7" name="Rechteck 376"/>
            <p:cNvSpPr/>
            <p:nvPr userDrawn="true"/>
          </p:nvSpPr>
          <p:spPr bwMode="gray">
            <a:xfrm>
              <a:off x="204555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8" name="Rechteck 377"/>
            <p:cNvSpPr/>
            <p:nvPr userDrawn="true"/>
          </p:nvSpPr>
          <p:spPr bwMode="gray">
            <a:xfrm>
              <a:off x="146948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9" name="Rechteck 378"/>
            <p:cNvSpPr/>
            <p:nvPr userDrawn="true"/>
          </p:nvSpPr>
          <p:spPr bwMode="gray">
            <a:xfrm>
              <a:off x="89342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0" name="Rechteck 379"/>
            <p:cNvSpPr/>
            <p:nvPr userDrawn="true"/>
          </p:nvSpPr>
          <p:spPr bwMode="gray">
            <a:xfrm>
              <a:off x="31736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1" name="Rechteck 380"/>
            <p:cNvSpPr/>
            <p:nvPr userDrawn="true"/>
          </p:nvSpPr>
          <p:spPr bwMode="gray">
            <a:xfrm>
              <a:off x="1183864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2" name="Rechteck 381"/>
            <p:cNvSpPr/>
            <p:nvPr userDrawn="true"/>
          </p:nvSpPr>
          <p:spPr bwMode="gray">
            <a:xfrm>
              <a:off x="1183864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3" name="Rechteck 382"/>
            <p:cNvSpPr/>
            <p:nvPr userDrawn="true"/>
          </p:nvSpPr>
          <p:spPr bwMode="gray">
            <a:xfrm>
              <a:off x="1183864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4" name="Rechteck 383"/>
            <p:cNvSpPr/>
            <p:nvPr userDrawn="true"/>
          </p:nvSpPr>
          <p:spPr bwMode="gray">
            <a:xfrm>
              <a:off x="1183864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5" name="Rechteck 384"/>
            <p:cNvSpPr/>
            <p:nvPr userDrawn="true"/>
          </p:nvSpPr>
          <p:spPr bwMode="gray">
            <a:xfrm>
              <a:off x="1183864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6" name="Rechteck 385"/>
            <p:cNvSpPr/>
            <p:nvPr userDrawn="true"/>
          </p:nvSpPr>
          <p:spPr bwMode="gray">
            <a:xfrm>
              <a:off x="1183864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7" name="Rechteck 386"/>
            <p:cNvSpPr/>
            <p:nvPr userDrawn="true"/>
          </p:nvSpPr>
          <p:spPr bwMode="gray">
            <a:xfrm>
              <a:off x="1183864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8" name="Rechteck 387"/>
            <p:cNvSpPr/>
            <p:nvPr userDrawn="true"/>
          </p:nvSpPr>
          <p:spPr bwMode="gray">
            <a:xfrm>
              <a:off x="1183864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9" name="Rechteck 388"/>
            <p:cNvSpPr/>
            <p:nvPr userDrawn="true"/>
          </p:nvSpPr>
          <p:spPr bwMode="gray">
            <a:xfrm>
              <a:off x="1183864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</p:grpSp>
      <p:grpSp>
        <p:nvGrpSpPr>
          <p:cNvPr id="403" name="Gruppieren 402"/>
          <p:cNvGrpSpPr/>
          <p:nvPr userDrawn="true"/>
        </p:nvGrpSpPr>
        <p:grpSpPr>
          <a:xfrm>
            <a:off x="838831" y="2082829"/>
            <a:ext cx="2448000" cy="0"/>
            <a:chOff x="983432" y="2082829"/>
            <a:chExt cx="2448000" cy="0"/>
          </a:xfrm>
        </p:grpSpPr>
        <p:cxnSp>
          <p:nvCxnSpPr>
            <p:cNvPr id="404" name="Line"/>
            <p:cNvCxnSpPr/>
            <p:nvPr userDrawn="true"/>
          </p:nvCxnSpPr>
          <p:spPr bwMode="gray">
            <a:xfrm>
              <a:off x="983432" y="2082829"/>
              <a:ext cx="2448000" cy="0"/>
            </a:xfrm>
            <a:prstGeom prst="line">
              <a:avLst/>
            </a:prstGeom>
            <a:ln w="1047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Line"/>
            <p:cNvCxnSpPr/>
            <p:nvPr userDrawn="true"/>
          </p:nvCxnSpPr>
          <p:spPr bwMode="gray">
            <a:xfrm>
              <a:off x="1056000" y="2082829"/>
              <a:ext cx="2303696" cy="0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6" name="Shape"/>
          <p:cNvSpPr/>
          <p:nvPr userDrawn="true"/>
        </p:nvSpPr>
        <p:spPr bwMode="gray">
          <a:xfrm>
            <a:off x="4367808" y="2060848"/>
            <a:ext cx="5775177" cy="3463099"/>
          </a:xfrm>
          <a:custGeom>
            <a:avLst/>
            <a:gdLst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170039 w 8604027"/>
              <a:gd name="connsiteY2" fmla="*/ 4301966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02506 w 8604029"/>
              <a:gd name="connsiteY2" fmla="*/ 3984076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046854 w 8604027"/>
              <a:gd name="connsiteY2" fmla="*/ 4091749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50550 w 8604029"/>
              <a:gd name="connsiteY2" fmla="*/ 4107130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576335 w 8604028"/>
              <a:gd name="connsiteY2" fmla="*/ 3411651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98802 w 8604028"/>
              <a:gd name="connsiteY2" fmla="*/ 3812078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905914 w 8604028"/>
              <a:gd name="connsiteY2" fmla="*/ 3827884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70437 w 8604028"/>
              <a:gd name="connsiteY2" fmla="*/ 3745075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84628 w 8604028"/>
              <a:gd name="connsiteY2" fmla="*/ 3827883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04028" h="5734812" fill="norm" stroke="true" extrusionOk="true">
                <a:moveTo>
                  <a:pt x="0" y="857"/>
                </a:moveTo>
                <a:lnTo>
                  <a:pt x="8604028" y="0"/>
                </a:lnTo>
                <a:lnTo>
                  <a:pt x="6884628" y="3827883"/>
                </a:lnTo>
                <a:lnTo>
                  <a:pt x="0" y="5734812"/>
                </a:lnTo>
                <a:lnTo>
                  <a:pt x="0" y="857"/>
                </a:lnTo>
                <a:close/>
              </a:path>
            </a:pathLst>
          </a:custGeom>
          <a:solidFill>
            <a:schemeClr val="bg1"/>
          </a:solidFill>
          <a:ln w="76200" cap="flat">
            <a:solidFill>
              <a:schemeClr val="bg1"/>
            </a:solidFill>
            <a:prstDash val="solid"/>
            <a:miter/>
          </a:ln>
        </p:spPr>
        <p:txBody>
          <a:bodyPr anchor="ctr" rtlCol="false"/>
          <a:lstStyle/>
          <a:p>
            <a:endParaRPr dirty="false" lang="en-GB"/>
          </a:p>
        </p:txBody>
      </p:sp>
      <p:sp>
        <p:nvSpPr>
          <p:cNvPr id="407" name="Bildplatzhalter 406"/>
          <p:cNvSpPr>
            <a:spLocks noGrp="true"/>
          </p:cNvSpPr>
          <p:nvPr>
            <p:ph type="pic" sz="quarter" idx="13" hasCustomPrompt="true"/>
          </p:nvPr>
        </p:nvSpPr>
        <p:spPr bwMode="gray">
          <a:xfrm>
            <a:off x="4367809" y="2061400"/>
            <a:ext cx="5760640" cy="3463099"/>
          </a:xfrm>
          <a:custGeom>
            <a:avLst/>
            <a:gdLst>
              <a:gd name="connsiteX0" fmla="*/ 5760640 w 5760640"/>
              <a:gd name="connsiteY0" fmla="*/ 0 h 3463099"/>
              <a:gd name="connsiteX1" fmla="*/ 4609453 w 5760640"/>
              <a:gd name="connsiteY1" fmla="*/ 2311556 h 3463099"/>
              <a:gd name="connsiteX2" fmla="*/ 0 w 5760640"/>
              <a:gd name="connsiteY2" fmla="*/ 3463099 h 3463099"/>
              <a:gd name="connsiteX3" fmla="*/ 0 w 5760640"/>
              <a:gd name="connsiteY3" fmla="*/ 518 h 346309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0640" h="3463099" fill="norm" stroke="true" extrusionOk="true">
                <a:moveTo>
                  <a:pt x="5760640" y="0"/>
                </a:moveTo>
                <a:lnTo>
                  <a:pt x="4609453" y="2311556"/>
                </a:lnTo>
                <a:lnTo>
                  <a:pt x="0" y="3463099"/>
                </a:lnTo>
                <a:lnTo>
                  <a:pt x="0" y="518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>
            <a:lvl1pPr algn="ctr"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399" name="Title"/>
          <p:cNvSpPr>
            <a:spLocks noGrp="true"/>
          </p:cNvSpPr>
          <p:nvPr>
            <p:ph type="ctrTitle" hasCustomPrompt="true"/>
          </p:nvPr>
        </p:nvSpPr>
        <p:spPr bwMode="gray">
          <a:xfrm>
            <a:off x="695400" y="2564904"/>
            <a:ext cx="2952000" cy="11520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anchor="t" lIns="216000" tIns="36000" rIns="216000">
            <a:noAutofit/>
          </a:bodyPr>
          <a:lstStyle>
            <a:lvl1pPr algn="l">
              <a:lnSpc>
                <a:spcPct val="90000"/>
              </a:lnSpc>
              <a:defRPr sz="2400"/>
            </a:lvl1pPr>
          </a:lstStyle>
          <a:p>
            <a:r>
              <a:rPr dirty="false" lang="en-GB"/>
              <a:t>Insert your long title here in max. three lines</a:t>
            </a:r>
          </a:p>
        </p:txBody>
      </p:sp>
      <p:sp>
        <p:nvSpPr>
          <p:cNvPr id="400" name="Subtitle 2"/>
          <p:cNvSpPr>
            <a:spLocks noGrp="true"/>
          </p:cNvSpPr>
          <p:nvPr>
            <p:ph type="subTitle" idx="1" hasCustomPrompt="true"/>
          </p:nvPr>
        </p:nvSpPr>
        <p:spPr bwMode="gray">
          <a:xfrm>
            <a:off x="695400" y="3717032"/>
            <a:ext cx="2952000" cy="1202385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9pPr>
          </a:lstStyle>
          <a:p>
            <a:r>
              <a:rPr dirty="false" lang="en-GB"/>
              <a:t>Insert here your subtitle</a:t>
            </a:r>
          </a:p>
        </p:txBody>
      </p:sp>
      <p:sp>
        <p:nvSpPr>
          <p:cNvPr id="401" name="Author"/>
          <p:cNvSpPr>
            <a:spLocks noGrp="true"/>
          </p:cNvSpPr>
          <p:nvPr>
            <p:ph type="body" sz="quarter" idx="14" hasCustomPrompt="true"/>
          </p:nvPr>
        </p:nvSpPr>
        <p:spPr bwMode="gray">
          <a:xfrm>
            <a:off x="695400" y="4869160"/>
            <a:ext cx="2952000" cy="2160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anchor="b" lIns="216000" rIns="216000" wrap="square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1200">
                <a:latin typeface="+mj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9pPr>
          </a:lstStyle>
          <a:p>
            <a:pPr lvl="0"/>
            <a:r>
              <a:rPr dirty="false" lang="en-GB"/>
              <a:t>First name Last name</a:t>
            </a:r>
          </a:p>
        </p:txBody>
      </p:sp>
      <p:sp>
        <p:nvSpPr>
          <p:cNvPr id="402" name="Department, Date"/>
          <p:cNvSpPr>
            <a:spLocks noGrp="true"/>
          </p:cNvSpPr>
          <p:nvPr>
            <p:ph type="body" sz="quarter" idx="15" hasCustomPrompt="true"/>
          </p:nvPr>
        </p:nvSpPr>
        <p:spPr bwMode="gray">
          <a:xfrm>
            <a:off x="695400" y="5085160"/>
            <a:ext cx="2952000" cy="720104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 wrap="square"/>
          <a:lstStyle>
            <a:lvl1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9pPr>
          </a:lstStyle>
          <a:p>
            <a:pPr lvl="0"/>
            <a:r>
              <a:rPr dirty="false" lang="en-GB"/>
              <a:t>Department</a:t>
            </a:r>
            <a:br>
              <a:rPr dirty="false" lang="en-GB"/>
            </a:br>
            <a:r>
              <a:rPr dirty="false" lang="en-GB"/>
              <a:t>DD/MM/YYYY</a:t>
            </a:r>
          </a:p>
        </p:txBody>
      </p:sp>
      <p:pic>
        <p:nvPicPr>
          <p:cNvPr id="3" name="Picture 2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>
          <a:xfrm>
            <a:off x="10130399" y="334800"/>
            <a:ext cx="1364400" cy="57932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r="http://schemas.openxmlformats.org/officeDocument/2006/relationships" xmlns:a="http://schemas.openxmlformats.org/drawingml/2006/main" xmlns:p="http://schemas.openxmlformats.org/presentationml/2006/main" type="cust" preserve="1" showMasterSp="0">
  <p:cSld name="Title with picture | Pur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 userDrawn="true"/>
        </p:nvGrpSpPr>
        <p:grpSpPr>
          <a:xfrm>
            <a:off x="317360" y="1484784"/>
            <a:ext cx="11539280" cy="4626512"/>
            <a:chOff x="317360" y="1484784"/>
            <a:chExt cx="11539280" cy="4626512"/>
          </a:xfrm>
        </p:grpSpPr>
        <p:sp>
          <p:nvSpPr>
            <p:cNvPr id="8" name="Rechteck 7"/>
            <p:cNvSpPr/>
            <p:nvPr userDrawn="true"/>
          </p:nvSpPr>
          <p:spPr bwMode="gray">
            <a:xfrm>
              <a:off x="1126257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9" name="Rechteck 8"/>
            <p:cNvSpPr/>
            <p:nvPr userDrawn="true"/>
          </p:nvSpPr>
          <p:spPr bwMode="gray">
            <a:xfrm>
              <a:off x="1068651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1" name="Rechteck 10"/>
            <p:cNvSpPr/>
            <p:nvPr userDrawn="true"/>
          </p:nvSpPr>
          <p:spPr bwMode="gray">
            <a:xfrm>
              <a:off x="1011044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2" name="Rechteck 11"/>
            <p:cNvSpPr/>
            <p:nvPr userDrawn="true"/>
          </p:nvSpPr>
          <p:spPr bwMode="gray">
            <a:xfrm>
              <a:off x="953438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" name="Rechteck 28"/>
            <p:cNvSpPr/>
            <p:nvPr userDrawn="true"/>
          </p:nvSpPr>
          <p:spPr bwMode="gray">
            <a:xfrm>
              <a:off x="895832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40" name="Rechteck 39"/>
            <p:cNvSpPr/>
            <p:nvPr userDrawn="true"/>
          </p:nvSpPr>
          <p:spPr bwMode="gray">
            <a:xfrm>
              <a:off x="838225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2" name="Rechteck 171"/>
            <p:cNvSpPr/>
            <p:nvPr userDrawn="true"/>
          </p:nvSpPr>
          <p:spPr bwMode="gray">
            <a:xfrm>
              <a:off x="780619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173" name="Rechteck 172"/>
            <p:cNvSpPr/>
            <p:nvPr userDrawn="true"/>
          </p:nvSpPr>
          <p:spPr bwMode="gray">
            <a:xfrm>
              <a:off x="723012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09" name="Rechteck 208"/>
            <p:cNvSpPr/>
            <p:nvPr userDrawn="true"/>
          </p:nvSpPr>
          <p:spPr bwMode="gray">
            <a:xfrm>
              <a:off x="665406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0" name="Rechteck 209"/>
            <p:cNvSpPr/>
            <p:nvPr userDrawn="true"/>
          </p:nvSpPr>
          <p:spPr bwMode="gray">
            <a:xfrm>
              <a:off x="607800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1" name="Rechteck 210"/>
            <p:cNvSpPr/>
            <p:nvPr userDrawn="true"/>
          </p:nvSpPr>
          <p:spPr bwMode="gray">
            <a:xfrm>
              <a:off x="550193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2" name="Rechteck 211"/>
            <p:cNvSpPr/>
            <p:nvPr userDrawn="true"/>
          </p:nvSpPr>
          <p:spPr bwMode="gray">
            <a:xfrm>
              <a:off x="492587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3" name="Rechteck 212"/>
            <p:cNvSpPr/>
            <p:nvPr userDrawn="true"/>
          </p:nvSpPr>
          <p:spPr bwMode="gray">
            <a:xfrm>
              <a:off x="434980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4" name="Rechteck 213"/>
            <p:cNvSpPr/>
            <p:nvPr userDrawn="true"/>
          </p:nvSpPr>
          <p:spPr bwMode="gray">
            <a:xfrm>
              <a:off x="377374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5" name="Rechteck 214"/>
            <p:cNvSpPr/>
            <p:nvPr userDrawn="true"/>
          </p:nvSpPr>
          <p:spPr bwMode="gray">
            <a:xfrm>
              <a:off x="319768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6" name="Rechteck 215"/>
            <p:cNvSpPr/>
            <p:nvPr userDrawn="true"/>
          </p:nvSpPr>
          <p:spPr bwMode="gray">
            <a:xfrm>
              <a:off x="2621616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7" name="Rechteck 216"/>
            <p:cNvSpPr/>
            <p:nvPr userDrawn="true"/>
          </p:nvSpPr>
          <p:spPr bwMode="gray">
            <a:xfrm>
              <a:off x="2045552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8" name="Rechteck 217"/>
            <p:cNvSpPr/>
            <p:nvPr userDrawn="true"/>
          </p:nvSpPr>
          <p:spPr bwMode="gray">
            <a:xfrm>
              <a:off x="1469488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19" name="Rechteck 218"/>
            <p:cNvSpPr/>
            <p:nvPr userDrawn="true"/>
          </p:nvSpPr>
          <p:spPr bwMode="gray">
            <a:xfrm>
              <a:off x="893424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0" name="Rechteck 219"/>
            <p:cNvSpPr/>
            <p:nvPr userDrawn="true"/>
          </p:nvSpPr>
          <p:spPr bwMode="gray">
            <a:xfrm>
              <a:off x="31736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1" name="Rechteck 220"/>
            <p:cNvSpPr/>
            <p:nvPr userDrawn="true"/>
          </p:nvSpPr>
          <p:spPr bwMode="gray">
            <a:xfrm>
              <a:off x="1126257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2" name="Rechteck 221"/>
            <p:cNvSpPr/>
            <p:nvPr userDrawn="true"/>
          </p:nvSpPr>
          <p:spPr bwMode="gray">
            <a:xfrm>
              <a:off x="1068651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3" name="Rechteck 222"/>
            <p:cNvSpPr/>
            <p:nvPr userDrawn="true"/>
          </p:nvSpPr>
          <p:spPr bwMode="gray">
            <a:xfrm>
              <a:off x="1011044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4" name="Rechteck 223"/>
            <p:cNvSpPr/>
            <p:nvPr userDrawn="true"/>
          </p:nvSpPr>
          <p:spPr bwMode="gray">
            <a:xfrm>
              <a:off x="953438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5" name="Rechteck 224"/>
            <p:cNvSpPr/>
            <p:nvPr userDrawn="true"/>
          </p:nvSpPr>
          <p:spPr bwMode="gray">
            <a:xfrm>
              <a:off x="895832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6" name="Rechteck 225"/>
            <p:cNvSpPr/>
            <p:nvPr userDrawn="true"/>
          </p:nvSpPr>
          <p:spPr bwMode="gray">
            <a:xfrm>
              <a:off x="838225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7" name="Rechteck 226"/>
            <p:cNvSpPr/>
            <p:nvPr userDrawn="true"/>
          </p:nvSpPr>
          <p:spPr bwMode="gray">
            <a:xfrm>
              <a:off x="780619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8" name="Rechteck 227"/>
            <p:cNvSpPr/>
            <p:nvPr userDrawn="true"/>
          </p:nvSpPr>
          <p:spPr bwMode="gray">
            <a:xfrm>
              <a:off x="723012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29" name="Rechteck 228"/>
            <p:cNvSpPr/>
            <p:nvPr userDrawn="true"/>
          </p:nvSpPr>
          <p:spPr bwMode="gray">
            <a:xfrm>
              <a:off x="665406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0" name="Rechteck 229"/>
            <p:cNvSpPr/>
            <p:nvPr userDrawn="true"/>
          </p:nvSpPr>
          <p:spPr bwMode="gray">
            <a:xfrm>
              <a:off x="607800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1" name="Rechteck 230"/>
            <p:cNvSpPr/>
            <p:nvPr userDrawn="true"/>
          </p:nvSpPr>
          <p:spPr bwMode="gray">
            <a:xfrm>
              <a:off x="550193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2" name="Rechteck 231"/>
            <p:cNvSpPr/>
            <p:nvPr userDrawn="true"/>
          </p:nvSpPr>
          <p:spPr bwMode="gray">
            <a:xfrm>
              <a:off x="492587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3" name="Rechteck 232"/>
            <p:cNvSpPr/>
            <p:nvPr userDrawn="true"/>
          </p:nvSpPr>
          <p:spPr bwMode="gray">
            <a:xfrm>
              <a:off x="434980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4" name="Rechteck 233"/>
            <p:cNvSpPr/>
            <p:nvPr userDrawn="true"/>
          </p:nvSpPr>
          <p:spPr bwMode="gray">
            <a:xfrm>
              <a:off x="377374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5" name="Rechteck 234"/>
            <p:cNvSpPr/>
            <p:nvPr userDrawn="true"/>
          </p:nvSpPr>
          <p:spPr bwMode="gray">
            <a:xfrm>
              <a:off x="319768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6" name="Rechteck 235"/>
            <p:cNvSpPr/>
            <p:nvPr userDrawn="true"/>
          </p:nvSpPr>
          <p:spPr bwMode="gray">
            <a:xfrm>
              <a:off x="2621616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7" name="Rechteck 236"/>
            <p:cNvSpPr/>
            <p:nvPr userDrawn="true"/>
          </p:nvSpPr>
          <p:spPr bwMode="gray">
            <a:xfrm>
              <a:off x="2045552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8" name="Rechteck 237"/>
            <p:cNvSpPr/>
            <p:nvPr userDrawn="true"/>
          </p:nvSpPr>
          <p:spPr bwMode="gray">
            <a:xfrm>
              <a:off x="1469488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39" name="Rechteck 238"/>
            <p:cNvSpPr/>
            <p:nvPr userDrawn="true"/>
          </p:nvSpPr>
          <p:spPr bwMode="gray">
            <a:xfrm>
              <a:off x="893424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0" name="Rechteck 239"/>
            <p:cNvSpPr/>
            <p:nvPr userDrawn="true"/>
          </p:nvSpPr>
          <p:spPr bwMode="gray">
            <a:xfrm>
              <a:off x="31736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1" name="Rechteck 240"/>
            <p:cNvSpPr/>
            <p:nvPr userDrawn="true"/>
          </p:nvSpPr>
          <p:spPr bwMode="gray">
            <a:xfrm>
              <a:off x="1126257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2" name="Rechteck 241"/>
            <p:cNvSpPr/>
            <p:nvPr userDrawn="true"/>
          </p:nvSpPr>
          <p:spPr bwMode="gray">
            <a:xfrm>
              <a:off x="1068651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3" name="Rechteck 242"/>
            <p:cNvSpPr/>
            <p:nvPr userDrawn="true"/>
          </p:nvSpPr>
          <p:spPr bwMode="gray">
            <a:xfrm>
              <a:off x="1011044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4" name="Rechteck 243"/>
            <p:cNvSpPr/>
            <p:nvPr userDrawn="true"/>
          </p:nvSpPr>
          <p:spPr bwMode="gray">
            <a:xfrm>
              <a:off x="953438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5" name="Rechteck 244"/>
            <p:cNvSpPr/>
            <p:nvPr userDrawn="true"/>
          </p:nvSpPr>
          <p:spPr bwMode="gray">
            <a:xfrm>
              <a:off x="895832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6" name="Rechteck 245"/>
            <p:cNvSpPr/>
            <p:nvPr userDrawn="true"/>
          </p:nvSpPr>
          <p:spPr bwMode="gray">
            <a:xfrm>
              <a:off x="838225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7" name="Rechteck 246"/>
            <p:cNvSpPr/>
            <p:nvPr userDrawn="true"/>
          </p:nvSpPr>
          <p:spPr bwMode="gray">
            <a:xfrm>
              <a:off x="780619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8" name="Rechteck 247"/>
            <p:cNvSpPr/>
            <p:nvPr userDrawn="true"/>
          </p:nvSpPr>
          <p:spPr bwMode="gray">
            <a:xfrm>
              <a:off x="723012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49" name="Rechteck 248"/>
            <p:cNvSpPr/>
            <p:nvPr userDrawn="true"/>
          </p:nvSpPr>
          <p:spPr bwMode="gray">
            <a:xfrm>
              <a:off x="665406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0" name="Rechteck 249"/>
            <p:cNvSpPr/>
            <p:nvPr userDrawn="true"/>
          </p:nvSpPr>
          <p:spPr bwMode="gray">
            <a:xfrm>
              <a:off x="607800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1" name="Rechteck 250"/>
            <p:cNvSpPr/>
            <p:nvPr userDrawn="true"/>
          </p:nvSpPr>
          <p:spPr bwMode="gray">
            <a:xfrm>
              <a:off x="550193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2" name="Rechteck 251"/>
            <p:cNvSpPr/>
            <p:nvPr userDrawn="true"/>
          </p:nvSpPr>
          <p:spPr bwMode="gray">
            <a:xfrm>
              <a:off x="492587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3" name="Rechteck 252"/>
            <p:cNvSpPr/>
            <p:nvPr userDrawn="true"/>
          </p:nvSpPr>
          <p:spPr bwMode="gray">
            <a:xfrm>
              <a:off x="434980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4" name="Rechteck 253"/>
            <p:cNvSpPr/>
            <p:nvPr userDrawn="true"/>
          </p:nvSpPr>
          <p:spPr bwMode="gray">
            <a:xfrm>
              <a:off x="377374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5" name="Rechteck 254"/>
            <p:cNvSpPr/>
            <p:nvPr userDrawn="true"/>
          </p:nvSpPr>
          <p:spPr bwMode="gray">
            <a:xfrm>
              <a:off x="319768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6" name="Rechteck 255"/>
            <p:cNvSpPr/>
            <p:nvPr userDrawn="true"/>
          </p:nvSpPr>
          <p:spPr bwMode="gray">
            <a:xfrm>
              <a:off x="2621616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7" name="Rechteck 256"/>
            <p:cNvSpPr/>
            <p:nvPr userDrawn="true"/>
          </p:nvSpPr>
          <p:spPr bwMode="gray">
            <a:xfrm>
              <a:off x="2045552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8" name="Rechteck 257"/>
            <p:cNvSpPr/>
            <p:nvPr userDrawn="true"/>
          </p:nvSpPr>
          <p:spPr bwMode="gray">
            <a:xfrm>
              <a:off x="1469488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59" name="Rechteck 258"/>
            <p:cNvSpPr/>
            <p:nvPr userDrawn="true"/>
          </p:nvSpPr>
          <p:spPr bwMode="gray">
            <a:xfrm>
              <a:off x="893424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0" name="Rechteck 259"/>
            <p:cNvSpPr/>
            <p:nvPr userDrawn="true"/>
          </p:nvSpPr>
          <p:spPr bwMode="gray">
            <a:xfrm>
              <a:off x="31736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1" name="Rechteck 260"/>
            <p:cNvSpPr/>
            <p:nvPr userDrawn="true"/>
          </p:nvSpPr>
          <p:spPr bwMode="gray">
            <a:xfrm>
              <a:off x="1126257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2" name="Rechteck 261"/>
            <p:cNvSpPr/>
            <p:nvPr userDrawn="true"/>
          </p:nvSpPr>
          <p:spPr bwMode="gray">
            <a:xfrm>
              <a:off x="1068651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3" name="Rechteck 262"/>
            <p:cNvSpPr/>
            <p:nvPr userDrawn="true"/>
          </p:nvSpPr>
          <p:spPr bwMode="gray">
            <a:xfrm>
              <a:off x="1011044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4" name="Rechteck 263"/>
            <p:cNvSpPr/>
            <p:nvPr userDrawn="true"/>
          </p:nvSpPr>
          <p:spPr bwMode="gray">
            <a:xfrm>
              <a:off x="953438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5" name="Rechteck 264"/>
            <p:cNvSpPr/>
            <p:nvPr userDrawn="true"/>
          </p:nvSpPr>
          <p:spPr bwMode="gray">
            <a:xfrm>
              <a:off x="895832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6" name="Rechteck 265"/>
            <p:cNvSpPr/>
            <p:nvPr userDrawn="true"/>
          </p:nvSpPr>
          <p:spPr bwMode="gray">
            <a:xfrm>
              <a:off x="838225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7" name="Rechteck 266"/>
            <p:cNvSpPr/>
            <p:nvPr userDrawn="true"/>
          </p:nvSpPr>
          <p:spPr bwMode="gray">
            <a:xfrm>
              <a:off x="780619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8" name="Rechteck 267"/>
            <p:cNvSpPr/>
            <p:nvPr userDrawn="true"/>
          </p:nvSpPr>
          <p:spPr bwMode="gray">
            <a:xfrm>
              <a:off x="723012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69" name="Rechteck 268"/>
            <p:cNvSpPr/>
            <p:nvPr userDrawn="true"/>
          </p:nvSpPr>
          <p:spPr bwMode="gray">
            <a:xfrm>
              <a:off x="665406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0" name="Rechteck 269"/>
            <p:cNvSpPr/>
            <p:nvPr userDrawn="true"/>
          </p:nvSpPr>
          <p:spPr bwMode="gray">
            <a:xfrm>
              <a:off x="607800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1" name="Rechteck 270"/>
            <p:cNvSpPr/>
            <p:nvPr userDrawn="true"/>
          </p:nvSpPr>
          <p:spPr bwMode="gray">
            <a:xfrm>
              <a:off x="550193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2" name="Rechteck 271"/>
            <p:cNvSpPr/>
            <p:nvPr userDrawn="true"/>
          </p:nvSpPr>
          <p:spPr bwMode="gray">
            <a:xfrm>
              <a:off x="492587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3" name="Rechteck 272"/>
            <p:cNvSpPr/>
            <p:nvPr userDrawn="true"/>
          </p:nvSpPr>
          <p:spPr bwMode="gray">
            <a:xfrm>
              <a:off x="434980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4" name="Rechteck 273"/>
            <p:cNvSpPr/>
            <p:nvPr userDrawn="true"/>
          </p:nvSpPr>
          <p:spPr bwMode="gray">
            <a:xfrm>
              <a:off x="377374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5" name="Rechteck 274"/>
            <p:cNvSpPr/>
            <p:nvPr userDrawn="true"/>
          </p:nvSpPr>
          <p:spPr bwMode="gray">
            <a:xfrm>
              <a:off x="319768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6" name="Rechteck 275"/>
            <p:cNvSpPr/>
            <p:nvPr userDrawn="true"/>
          </p:nvSpPr>
          <p:spPr bwMode="gray">
            <a:xfrm>
              <a:off x="2621616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7" name="Rechteck 276"/>
            <p:cNvSpPr/>
            <p:nvPr userDrawn="true"/>
          </p:nvSpPr>
          <p:spPr bwMode="gray">
            <a:xfrm>
              <a:off x="2045552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8" name="Rechteck 277"/>
            <p:cNvSpPr/>
            <p:nvPr userDrawn="true"/>
          </p:nvSpPr>
          <p:spPr bwMode="gray">
            <a:xfrm>
              <a:off x="1469488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79" name="Rechteck 278"/>
            <p:cNvSpPr/>
            <p:nvPr userDrawn="true"/>
          </p:nvSpPr>
          <p:spPr bwMode="gray">
            <a:xfrm>
              <a:off x="893424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0" name="Rechteck 279"/>
            <p:cNvSpPr/>
            <p:nvPr userDrawn="true"/>
          </p:nvSpPr>
          <p:spPr bwMode="gray">
            <a:xfrm>
              <a:off x="31736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1" name="Rechteck 280"/>
            <p:cNvSpPr/>
            <p:nvPr userDrawn="true"/>
          </p:nvSpPr>
          <p:spPr bwMode="gray">
            <a:xfrm>
              <a:off x="1126257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2" name="Rechteck 281"/>
            <p:cNvSpPr/>
            <p:nvPr userDrawn="true"/>
          </p:nvSpPr>
          <p:spPr bwMode="gray">
            <a:xfrm>
              <a:off x="1068651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3" name="Rechteck 282"/>
            <p:cNvSpPr/>
            <p:nvPr userDrawn="true"/>
          </p:nvSpPr>
          <p:spPr bwMode="gray">
            <a:xfrm>
              <a:off x="1011044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4" name="Rechteck 283"/>
            <p:cNvSpPr/>
            <p:nvPr userDrawn="true"/>
          </p:nvSpPr>
          <p:spPr bwMode="gray">
            <a:xfrm>
              <a:off x="953438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5" name="Rechteck 284"/>
            <p:cNvSpPr/>
            <p:nvPr userDrawn="true"/>
          </p:nvSpPr>
          <p:spPr bwMode="gray">
            <a:xfrm>
              <a:off x="895832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6" name="Rechteck 285"/>
            <p:cNvSpPr/>
            <p:nvPr userDrawn="true"/>
          </p:nvSpPr>
          <p:spPr bwMode="gray">
            <a:xfrm>
              <a:off x="838225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7" name="Rechteck 286"/>
            <p:cNvSpPr/>
            <p:nvPr userDrawn="true"/>
          </p:nvSpPr>
          <p:spPr bwMode="gray">
            <a:xfrm>
              <a:off x="780619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8" name="Rechteck 287"/>
            <p:cNvSpPr/>
            <p:nvPr userDrawn="true"/>
          </p:nvSpPr>
          <p:spPr bwMode="gray">
            <a:xfrm>
              <a:off x="723012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89" name="Rechteck 288"/>
            <p:cNvSpPr/>
            <p:nvPr userDrawn="true"/>
          </p:nvSpPr>
          <p:spPr bwMode="gray">
            <a:xfrm>
              <a:off x="665406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0" name="Rechteck 289"/>
            <p:cNvSpPr/>
            <p:nvPr userDrawn="true"/>
          </p:nvSpPr>
          <p:spPr bwMode="gray">
            <a:xfrm>
              <a:off x="607800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1" name="Rechteck 290"/>
            <p:cNvSpPr/>
            <p:nvPr userDrawn="true"/>
          </p:nvSpPr>
          <p:spPr bwMode="gray">
            <a:xfrm>
              <a:off x="550193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2" name="Rechteck 291"/>
            <p:cNvSpPr/>
            <p:nvPr userDrawn="true"/>
          </p:nvSpPr>
          <p:spPr bwMode="gray">
            <a:xfrm>
              <a:off x="492587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3" name="Rechteck 292"/>
            <p:cNvSpPr/>
            <p:nvPr userDrawn="true"/>
          </p:nvSpPr>
          <p:spPr bwMode="gray">
            <a:xfrm>
              <a:off x="434980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4" name="Rechteck 293"/>
            <p:cNvSpPr/>
            <p:nvPr userDrawn="true"/>
          </p:nvSpPr>
          <p:spPr bwMode="gray">
            <a:xfrm>
              <a:off x="377374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5" name="Rechteck 294"/>
            <p:cNvSpPr/>
            <p:nvPr userDrawn="true"/>
          </p:nvSpPr>
          <p:spPr bwMode="gray">
            <a:xfrm>
              <a:off x="319768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6" name="Rechteck 295"/>
            <p:cNvSpPr/>
            <p:nvPr userDrawn="true"/>
          </p:nvSpPr>
          <p:spPr bwMode="gray">
            <a:xfrm>
              <a:off x="2621616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7" name="Rechteck 296"/>
            <p:cNvSpPr/>
            <p:nvPr userDrawn="true"/>
          </p:nvSpPr>
          <p:spPr bwMode="gray">
            <a:xfrm>
              <a:off x="2045552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8" name="Rechteck 297"/>
            <p:cNvSpPr/>
            <p:nvPr userDrawn="true"/>
          </p:nvSpPr>
          <p:spPr bwMode="gray">
            <a:xfrm>
              <a:off x="1469488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299" name="Rechteck 298"/>
            <p:cNvSpPr/>
            <p:nvPr userDrawn="true"/>
          </p:nvSpPr>
          <p:spPr bwMode="gray">
            <a:xfrm>
              <a:off x="893424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0" name="Rechteck 299"/>
            <p:cNvSpPr/>
            <p:nvPr userDrawn="true"/>
          </p:nvSpPr>
          <p:spPr bwMode="gray">
            <a:xfrm>
              <a:off x="31736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1" name="Rechteck 300"/>
            <p:cNvSpPr/>
            <p:nvPr userDrawn="true"/>
          </p:nvSpPr>
          <p:spPr bwMode="gray">
            <a:xfrm>
              <a:off x="1126257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2" name="Rechteck 301"/>
            <p:cNvSpPr/>
            <p:nvPr userDrawn="true"/>
          </p:nvSpPr>
          <p:spPr bwMode="gray">
            <a:xfrm>
              <a:off x="1068651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3" name="Rechteck 302"/>
            <p:cNvSpPr/>
            <p:nvPr userDrawn="true"/>
          </p:nvSpPr>
          <p:spPr bwMode="gray">
            <a:xfrm>
              <a:off x="1011044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4" name="Rechteck 303"/>
            <p:cNvSpPr/>
            <p:nvPr userDrawn="true"/>
          </p:nvSpPr>
          <p:spPr bwMode="gray">
            <a:xfrm>
              <a:off x="953438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5" name="Rechteck 304"/>
            <p:cNvSpPr/>
            <p:nvPr userDrawn="true"/>
          </p:nvSpPr>
          <p:spPr bwMode="gray">
            <a:xfrm>
              <a:off x="895832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6" name="Rechteck 305"/>
            <p:cNvSpPr/>
            <p:nvPr userDrawn="true"/>
          </p:nvSpPr>
          <p:spPr bwMode="gray">
            <a:xfrm>
              <a:off x="838225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7" name="Rechteck 306"/>
            <p:cNvSpPr/>
            <p:nvPr userDrawn="true"/>
          </p:nvSpPr>
          <p:spPr bwMode="gray">
            <a:xfrm>
              <a:off x="780619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8" name="Rechteck 307"/>
            <p:cNvSpPr/>
            <p:nvPr userDrawn="true"/>
          </p:nvSpPr>
          <p:spPr bwMode="gray">
            <a:xfrm>
              <a:off x="723012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09" name="Rechteck 308"/>
            <p:cNvSpPr/>
            <p:nvPr userDrawn="true"/>
          </p:nvSpPr>
          <p:spPr bwMode="gray">
            <a:xfrm>
              <a:off x="665406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0" name="Rechteck 309"/>
            <p:cNvSpPr/>
            <p:nvPr userDrawn="true"/>
          </p:nvSpPr>
          <p:spPr bwMode="gray">
            <a:xfrm>
              <a:off x="607800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1" name="Rechteck 310"/>
            <p:cNvSpPr/>
            <p:nvPr userDrawn="true"/>
          </p:nvSpPr>
          <p:spPr bwMode="gray">
            <a:xfrm>
              <a:off x="550193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2" name="Rechteck 311"/>
            <p:cNvSpPr/>
            <p:nvPr userDrawn="true"/>
          </p:nvSpPr>
          <p:spPr bwMode="gray">
            <a:xfrm>
              <a:off x="492587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3" name="Rechteck 312"/>
            <p:cNvSpPr/>
            <p:nvPr userDrawn="true"/>
          </p:nvSpPr>
          <p:spPr bwMode="gray">
            <a:xfrm>
              <a:off x="434980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4" name="Rechteck 313"/>
            <p:cNvSpPr/>
            <p:nvPr userDrawn="true"/>
          </p:nvSpPr>
          <p:spPr bwMode="gray">
            <a:xfrm>
              <a:off x="377374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5" name="Rechteck 314"/>
            <p:cNvSpPr/>
            <p:nvPr userDrawn="true"/>
          </p:nvSpPr>
          <p:spPr bwMode="gray">
            <a:xfrm>
              <a:off x="319768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6" name="Rechteck 315"/>
            <p:cNvSpPr/>
            <p:nvPr userDrawn="true"/>
          </p:nvSpPr>
          <p:spPr bwMode="gray">
            <a:xfrm>
              <a:off x="2621616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7" name="Rechteck 316"/>
            <p:cNvSpPr/>
            <p:nvPr userDrawn="true"/>
          </p:nvSpPr>
          <p:spPr bwMode="gray">
            <a:xfrm>
              <a:off x="2045552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8" name="Rechteck 317"/>
            <p:cNvSpPr/>
            <p:nvPr userDrawn="true"/>
          </p:nvSpPr>
          <p:spPr bwMode="gray">
            <a:xfrm>
              <a:off x="1469488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19" name="Rechteck 318"/>
            <p:cNvSpPr/>
            <p:nvPr userDrawn="true"/>
          </p:nvSpPr>
          <p:spPr bwMode="gray">
            <a:xfrm>
              <a:off x="893424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0" name="Rechteck 319"/>
            <p:cNvSpPr/>
            <p:nvPr userDrawn="true"/>
          </p:nvSpPr>
          <p:spPr bwMode="gray">
            <a:xfrm>
              <a:off x="31736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1" name="Rechteck 320"/>
            <p:cNvSpPr/>
            <p:nvPr userDrawn="true"/>
          </p:nvSpPr>
          <p:spPr bwMode="gray">
            <a:xfrm>
              <a:off x="1126257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2" name="Rechteck 321"/>
            <p:cNvSpPr/>
            <p:nvPr userDrawn="true"/>
          </p:nvSpPr>
          <p:spPr bwMode="gray">
            <a:xfrm>
              <a:off x="1068651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3" name="Rechteck 322"/>
            <p:cNvSpPr/>
            <p:nvPr userDrawn="true"/>
          </p:nvSpPr>
          <p:spPr bwMode="gray">
            <a:xfrm>
              <a:off x="1011044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4" name="Rechteck 323"/>
            <p:cNvSpPr/>
            <p:nvPr userDrawn="true"/>
          </p:nvSpPr>
          <p:spPr bwMode="gray">
            <a:xfrm>
              <a:off x="953438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5" name="Rechteck 324"/>
            <p:cNvSpPr/>
            <p:nvPr userDrawn="true"/>
          </p:nvSpPr>
          <p:spPr bwMode="gray">
            <a:xfrm>
              <a:off x="895832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6" name="Rechteck 325"/>
            <p:cNvSpPr/>
            <p:nvPr userDrawn="true"/>
          </p:nvSpPr>
          <p:spPr bwMode="gray">
            <a:xfrm>
              <a:off x="838225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7" name="Rechteck 326"/>
            <p:cNvSpPr/>
            <p:nvPr userDrawn="true"/>
          </p:nvSpPr>
          <p:spPr bwMode="gray">
            <a:xfrm>
              <a:off x="780619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8" name="Rechteck 327"/>
            <p:cNvSpPr/>
            <p:nvPr userDrawn="true"/>
          </p:nvSpPr>
          <p:spPr bwMode="gray">
            <a:xfrm>
              <a:off x="723012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29" name="Rechteck 328"/>
            <p:cNvSpPr/>
            <p:nvPr userDrawn="true"/>
          </p:nvSpPr>
          <p:spPr bwMode="gray">
            <a:xfrm>
              <a:off x="665406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0" name="Rechteck 329"/>
            <p:cNvSpPr/>
            <p:nvPr userDrawn="true"/>
          </p:nvSpPr>
          <p:spPr bwMode="gray">
            <a:xfrm>
              <a:off x="607800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1" name="Rechteck 330"/>
            <p:cNvSpPr/>
            <p:nvPr userDrawn="true"/>
          </p:nvSpPr>
          <p:spPr bwMode="gray">
            <a:xfrm>
              <a:off x="550193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2" name="Rechteck 331"/>
            <p:cNvSpPr/>
            <p:nvPr userDrawn="true"/>
          </p:nvSpPr>
          <p:spPr bwMode="gray">
            <a:xfrm>
              <a:off x="492587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3" name="Rechteck 332"/>
            <p:cNvSpPr/>
            <p:nvPr userDrawn="true"/>
          </p:nvSpPr>
          <p:spPr bwMode="gray">
            <a:xfrm>
              <a:off x="434980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4" name="Rechteck 333"/>
            <p:cNvSpPr/>
            <p:nvPr userDrawn="true"/>
          </p:nvSpPr>
          <p:spPr bwMode="gray">
            <a:xfrm>
              <a:off x="377374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5" name="Rechteck 334"/>
            <p:cNvSpPr/>
            <p:nvPr userDrawn="true"/>
          </p:nvSpPr>
          <p:spPr bwMode="gray">
            <a:xfrm>
              <a:off x="319768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6" name="Rechteck 335"/>
            <p:cNvSpPr/>
            <p:nvPr userDrawn="true"/>
          </p:nvSpPr>
          <p:spPr bwMode="gray">
            <a:xfrm>
              <a:off x="2621616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7" name="Rechteck 336"/>
            <p:cNvSpPr/>
            <p:nvPr userDrawn="true"/>
          </p:nvSpPr>
          <p:spPr bwMode="gray">
            <a:xfrm>
              <a:off x="2045552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8" name="Rechteck 337"/>
            <p:cNvSpPr/>
            <p:nvPr userDrawn="true"/>
          </p:nvSpPr>
          <p:spPr bwMode="gray">
            <a:xfrm>
              <a:off x="1469488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39" name="Rechteck 338"/>
            <p:cNvSpPr/>
            <p:nvPr userDrawn="true"/>
          </p:nvSpPr>
          <p:spPr bwMode="gray">
            <a:xfrm>
              <a:off x="893424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0" name="Rechteck 339"/>
            <p:cNvSpPr/>
            <p:nvPr userDrawn="true"/>
          </p:nvSpPr>
          <p:spPr bwMode="gray">
            <a:xfrm>
              <a:off x="31736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1" name="Rechteck 340"/>
            <p:cNvSpPr/>
            <p:nvPr userDrawn="true"/>
          </p:nvSpPr>
          <p:spPr bwMode="gray">
            <a:xfrm>
              <a:off x="1126257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2" name="Rechteck 341"/>
            <p:cNvSpPr/>
            <p:nvPr userDrawn="true"/>
          </p:nvSpPr>
          <p:spPr bwMode="gray">
            <a:xfrm>
              <a:off x="1068651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3" name="Rechteck 342"/>
            <p:cNvSpPr/>
            <p:nvPr userDrawn="true"/>
          </p:nvSpPr>
          <p:spPr bwMode="gray">
            <a:xfrm>
              <a:off x="1011044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4" name="Rechteck 343"/>
            <p:cNvSpPr/>
            <p:nvPr userDrawn="true"/>
          </p:nvSpPr>
          <p:spPr bwMode="gray">
            <a:xfrm>
              <a:off x="953438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5" name="Rechteck 344"/>
            <p:cNvSpPr/>
            <p:nvPr userDrawn="true"/>
          </p:nvSpPr>
          <p:spPr bwMode="gray">
            <a:xfrm>
              <a:off x="895832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6" name="Rechteck 345"/>
            <p:cNvSpPr/>
            <p:nvPr userDrawn="true"/>
          </p:nvSpPr>
          <p:spPr bwMode="gray">
            <a:xfrm>
              <a:off x="838225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7" name="Rechteck 346"/>
            <p:cNvSpPr/>
            <p:nvPr userDrawn="true"/>
          </p:nvSpPr>
          <p:spPr bwMode="gray">
            <a:xfrm>
              <a:off x="780619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8" name="Rechteck 347"/>
            <p:cNvSpPr/>
            <p:nvPr userDrawn="true"/>
          </p:nvSpPr>
          <p:spPr bwMode="gray">
            <a:xfrm>
              <a:off x="723012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49" name="Rechteck 348"/>
            <p:cNvSpPr/>
            <p:nvPr userDrawn="true"/>
          </p:nvSpPr>
          <p:spPr bwMode="gray">
            <a:xfrm>
              <a:off x="665406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0" name="Rechteck 349"/>
            <p:cNvSpPr/>
            <p:nvPr userDrawn="true"/>
          </p:nvSpPr>
          <p:spPr bwMode="gray">
            <a:xfrm>
              <a:off x="607800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1" name="Rechteck 350"/>
            <p:cNvSpPr/>
            <p:nvPr userDrawn="true"/>
          </p:nvSpPr>
          <p:spPr bwMode="gray">
            <a:xfrm>
              <a:off x="550193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2" name="Rechteck 351"/>
            <p:cNvSpPr/>
            <p:nvPr userDrawn="true"/>
          </p:nvSpPr>
          <p:spPr bwMode="gray">
            <a:xfrm>
              <a:off x="492587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3" name="Rechteck 352"/>
            <p:cNvSpPr/>
            <p:nvPr userDrawn="true"/>
          </p:nvSpPr>
          <p:spPr bwMode="gray">
            <a:xfrm>
              <a:off x="434980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4" name="Rechteck 353"/>
            <p:cNvSpPr/>
            <p:nvPr userDrawn="true"/>
          </p:nvSpPr>
          <p:spPr bwMode="gray">
            <a:xfrm>
              <a:off x="377374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5" name="Rechteck 354"/>
            <p:cNvSpPr/>
            <p:nvPr userDrawn="true"/>
          </p:nvSpPr>
          <p:spPr bwMode="gray">
            <a:xfrm>
              <a:off x="319768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6" name="Rechteck 355"/>
            <p:cNvSpPr/>
            <p:nvPr userDrawn="true"/>
          </p:nvSpPr>
          <p:spPr bwMode="gray">
            <a:xfrm>
              <a:off x="2621616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7" name="Rechteck 356"/>
            <p:cNvSpPr/>
            <p:nvPr userDrawn="true"/>
          </p:nvSpPr>
          <p:spPr bwMode="gray">
            <a:xfrm>
              <a:off x="2045552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8" name="Rechteck 357"/>
            <p:cNvSpPr/>
            <p:nvPr userDrawn="true"/>
          </p:nvSpPr>
          <p:spPr bwMode="gray">
            <a:xfrm>
              <a:off x="1469488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59" name="Rechteck 358"/>
            <p:cNvSpPr/>
            <p:nvPr userDrawn="true"/>
          </p:nvSpPr>
          <p:spPr bwMode="gray">
            <a:xfrm>
              <a:off x="893424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0" name="Rechteck 359"/>
            <p:cNvSpPr/>
            <p:nvPr userDrawn="true"/>
          </p:nvSpPr>
          <p:spPr bwMode="gray">
            <a:xfrm>
              <a:off x="31736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1" name="Rechteck 360"/>
            <p:cNvSpPr/>
            <p:nvPr userDrawn="true"/>
          </p:nvSpPr>
          <p:spPr bwMode="gray">
            <a:xfrm>
              <a:off x="1126257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2" name="Rechteck 361"/>
            <p:cNvSpPr/>
            <p:nvPr userDrawn="true"/>
          </p:nvSpPr>
          <p:spPr bwMode="gray">
            <a:xfrm>
              <a:off x="1068651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3" name="Rechteck 362"/>
            <p:cNvSpPr/>
            <p:nvPr userDrawn="true"/>
          </p:nvSpPr>
          <p:spPr bwMode="gray">
            <a:xfrm>
              <a:off x="1011044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4" name="Rechteck 363"/>
            <p:cNvSpPr/>
            <p:nvPr userDrawn="true"/>
          </p:nvSpPr>
          <p:spPr bwMode="gray">
            <a:xfrm>
              <a:off x="953438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5" name="Rechteck 364"/>
            <p:cNvSpPr/>
            <p:nvPr userDrawn="true"/>
          </p:nvSpPr>
          <p:spPr bwMode="gray">
            <a:xfrm>
              <a:off x="895832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6" name="Rechteck 365"/>
            <p:cNvSpPr/>
            <p:nvPr userDrawn="true"/>
          </p:nvSpPr>
          <p:spPr bwMode="gray">
            <a:xfrm>
              <a:off x="838225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7" name="Rechteck 366"/>
            <p:cNvSpPr/>
            <p:nvPr userDrawn="true"/>
          </p:nvSpPr>
          <p:spPr bwMode="gray">
            <a:xfrm>
              <a:off x="780619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8" name="Rechteck 367"/>
            <p:cNvSpPr/>
            <p:nvPr userDrawn="true"/>
          </p:nvSpPr>
          <p:spPr bwMode="gray">
            <a:xfrm>
              <a:off x="723012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69" name="Rechteck 368"/>
            <p:cNvSpPr/>
            <p:nvPr userDrawn="true"/>
          </p:nvSpPr>
          <p:spPr bwMode="gray">
            <a:xfrm>
              <a:off x="665406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0" name="Rechteck 369"/>
            <p:cNvSpPr/>
            <p:nvPr userDrawn="true"/>
          </p:nvSpPr>
          <p:spPr bwMode="gray">
            <a:xfrm>
              <a:off x="607800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1" name="Rechteck 370"/>
            <p:cNvSpPr/>
            <p:nvPr userDrawn="true"/>
          </p:nvSpPr>
          <p:spPr bwMode="gray">
            <a:xfrm>
              <a:off x="550193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2" name="Rechteck 371"/>
            <p:cNvSpPr/>
            <p:nvPr userDrawn="true"/>
          </p:nvSpPr>
          <p:spPr bwMode="gray">
            <a:xfrm>
              <a:off x="492587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3" name="Rechteck 372"/>
            <p:cNvSpPr/>
            <p:nvPr userDrawn="true"/>
          </p:nvSpPr>
          <p:spPr bwMode="gray">
            <a:xfrm>
              <a:off x="434980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4" name="Rechteck 373"/>
            <p:cNvSpPr/>
            <p:nvPr userDrawn="true"/>
          </p:nvSpPr>
          <p:spPr bwMode="gray">
            <a:xfrm>
              <a:off x="377374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5" name="Rechteck 374"/>
            <p:cNvSpPr/>
            <p:nvPr userDrawn="true"/>
          </p:nvSpPr>
          <p:spPr bwMode="gray">
            <a:xfrm>
              <a:off x="319768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6" name="Rechteck 375"/>
            <p:cNvSpPr/>
            <p:nvPr userDrawn="true"/>
          </p:nvSpPr>
          <p:spPr bwMode="gray">
            <a:xfrm>
              <a:off x="2621616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7" name="Rechteck 376"/>
            <p:cNvSpPr/>
            <p:nvPr userDrawn="true"/>
          </p:nvSpPr>
          <p:spPr bwMode="gray">
            <a:xfrm>
              <a:off x="2045552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8" name="Rechteck 377"/>
            <p:cNvSpPr/>
            <p:nvPr userDrawn="true"/>
          </p:nvSpPr>
          <p:spPr bwMode="gray">
            <a:xfrm>
              <a:off x="1469488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79" name="Rechteck 378"/>
            <p:cNvSpPr/>
            <p:nvPr userDrawn="true"/>
          </p:nvSpPr>
          <p:spPr bwMode="gray">
            <a:xfrm>
              <a:off x="893424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0" name="Rechteck 379"/>
            <p:cNvSpPr/>
            <p:nvPr userDrawn="true"/>
          </p:nvSpPr>
          <p:spPr bwMode="gray">
            <a:xfrm>
              <a:off x="31736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1" name="Rechteck 380"/>
            <p:cNvSpPr/>
            <p:nvPr userDrawn="true"/>
          </p:nvSpPr>
          <p:spPr bwMode="gray">
            <a:xfrm>
              <a:off x="11838640" y="148478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2" name="Rechteck 381"/>
            <p:cNvSpPr/>
            <p:nvPr userDrawn="true"/>
          </p:nvSpPr>
          <p:spPr bwMode="gray">
            <a:xfrm>
              <a:off x="11838640" y="206084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3" name="Rechteck 382"/>
            <p:cNvSpPr/>
            <p:nvPr userDrawn="true"/>
          </p:nvSpPr>
          <p:spPr bwMode="gray">
            <a:xfrm>
              <a:off x="11838640" y="263691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4" name="Rechteck 383"/>
            <p:cNvSpPr/>
            <p:nvPr userDrawn="true"/>
          </p:nvSpPr>
          <p:spPr bwMode="gray">
            <a:xfrm>
              <a:off x="11838640" y="321297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5" name="Rechteck 384"/>
            <p:cNvSpPr/>
            <p:nvPr userDrawn="true"/>
          </p:nvSpPr>
          <p:spPr bwMode="gray">
            <a:xfrm>
              <a:off x="11838640" y="3789040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6" name="Rechteck 385"/>
            <p:cNvSpPr/>
            <p:nvPr userDrawn="true"/>
          </p:nvSpPr>
          <p:spPr bwMode="gray">
            <a:xfrm>
              <a:off x="11838640" y="4365104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7" name="Rechteck 386"/>
            <p:cNvSpPr/>
            <p:nvPr userDrawn="true"/>
          </p:nvSpPr>
          <p:spPr bwMode="gray">
            <a:xfrm>
              <a:off x="11838640" y="4941168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8" name="Rechteck 387"/>
            <p:cNvSpPr/>
            <p:nvPr userDrawn="true"/>
          </p:nvSpPr>
          <p:spPr bwMode="gray">
            <a:xfrm>
              <a:off x="11838640" y="5517232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  <p:sp>
          <p:nvSpPr>
            <p:cNvPr id="389" name="Rechteck 388"/>
            <p:cNvSpPr/>
            <p:nvPr userDrawn="true"/>
          </p:nvSpPr>
          <p:spPr bwMode="gray">
            <a:xfrm>
              <a:off x="11838640" y="6093296"/>
              <a:ext cx="18000" cy="18000"/>
            </a:xfrm>
            <a:prstGeom prst="rect">
              <a:avLst/>
            </a:prstGeom>
            <a:solidFill>
              <a:srgbClr val="9FA7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72000" tIns="36000" rIns="72000" bIns="36000" rtlCol="false"/>
            <a:lstStyle/>
            <a:p>
              <a:pPr algn="ctr">
                <a:lnSpc>
                  <a:spcPct val="125000"/>
                </a:lnSpc>
              </a:pPr>
              <a:endParaRPr sz="1600" dirty="false" lang="en-GB"/>
            </a:p>
          </p:txBody>
        </p:sp>
      </p:grpSp>
      <p:grpSp>
        <p:nvGrpSpPr>
          <p:cNvPr id="395" name="Gruppieren 394"/>
          <p:cNvGrpSpPr/>
          <p:nvPr userDrawn="true"/>
        </p:nvGrpSpPr>
        <p:grpSpPr>
          <a:xfrm>
            <a:off x="838831" y="2082829"/>
            <a:ext cx="2448000" cy="0"/>
            <a:chOff x="983432" y="2082829"/>
            <a:chExt cx="2448000" cy="0"/>
          </a:xfrm>
        </p:grpSpPr>
        <p:cxnSp>
          <p:nvCxnSpPr>
            <p:cNvPr id="396" name="Line"/>
            <p:cNvCxnSpPr/>
            <p:nvPr userDrawn="true"/>
          </p:nvCxnSpPr>
          <p:spPr bwMode="gray">
            <a:xfrm>
              <a:off x="983432" y="2082829"/>
              <a:ext cx="2448000" cy="0"/>
            </a:xfrm>
            <a:prstGeom prst="line">
              <a:avLst/>
            </a:prstGeom>
            <a:ln w="1047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Line"/>
            <p:cNvCxnSpPr/>
            <p:nvPr userDrawn="true"/>
          </p:nvCxnSpPr>
          <p:spPr bwMode="gray">
            <a:xfrm>
              <a:off x="1056000" y="2082829"/>
              <a:ext cx="2303696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8" name="Shape"/>
          <p:cNvSpPr/>
          <p:nvPr userDrawn="true"/>
        </p:nvSpPr>
        <p:spPr bwMode="gray">
          <a:xfrm>
            <a:off x="4367808" y="2060848"/>
            <a:ext cx="5775177" cy="3463099"/>
          </a:xfrm>
          <a:custGeom>
            <a:avLst/>
            <a:gdLst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170039 w 8604027"/>
              <a:gd name="connsiteY2" fmla="*/ 4301966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02506 w 8604029"/>
              <a:gd name="connsiteY2" fmla="*/ 3984076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7"/>
              <a:gd name="connsiteY0" fmla="*/ 857 h 5734812"/>
              <a:gd name="connsiteX1" fmla="*/ 8604028 w 8604027"/>
              <a:gd name="connsiteY1" fmla="*/ 0 h 5734812"/>
              <a:gd name="connsiteX2" fmla="*/ 7046854 w 8604027"/>
              <a:gd name="connsiteY2" fmla="*/ 4091749 h 5734812"/>
              <a:gd name="connsiteX3" fmla="*/ 0 w 8604027"/>
              <a:gd name="connsiteY3" fmla="*/ 5734812 h 5734812"/>
              <a:gd name="connsiteX4" fmla="*/ 0 w 8604027"/>
              <a:gd name="connsiteY4" fmla="*/ 857 h 5734812"/>
              <a:gd name="connsiteX0" fmla="*/ 0 w 8604029"/>
              <a:gd name="connsiteY0" fmla="*/ 857 h 5734812"/>
              <a:gd name="connsiteX1" fmla="*/ 8604028 w 8604029"/>
              <a:gd name="connsiteY1" fmla="*/ 0 h 5734812"/>
              <a:gd name="connsiteX2" fmla="*/ 7050550 w 8604029"/>
              <a:gd name="connsiteY2" fmla="*/ 4107130 h 5734812"/>
              <a:gd name="connsiteX3" fmla="*/ 0 w 8604029"/>
              <a:gd name="connsiteY3" fmla="*/ 5734812 h 5734812"/>
              <a:gd name="connsiteX4" fmla="*/ 0 w 8604029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576335 w 8604028"/>
              <a:gd name="connsiteY2" fmla="*/ 3411651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98802 w 8604028"/>
              <a:gd name="connsiteY2" fmla="*/ 3812078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905914 w 8604028"/>
              <a:gd name="connsiteY2" fmla="*/ 3827884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70437 w 8604028"/>
              <a:gd name="connsiteY2" fmla="*/ 3745075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  <a:gd name="connsiteX0" fmla="*/ 0 w 8604028"/>
              <a:gd name="connsiteY0" fmla="*/ 857 h 5734812"/>
              <a:gd name="connsiteX1" fmla="*/ 8604028 w 8604028"/>
              <a:gd name="connsiteY1" fmla="*/ 0 h 5734812"/>
              <a:gd name="connsiteX2" fmla="*/ 6884628 w 8604028"/>
              <a:gd name="connsiteY2" fmla="*/ 3827883 h 5734812"/>
              <a:gd name="connsiteX3" fmla="*/ 0 w 8604028"/>
              <a:gd name="connsiteY3" fmla="*/ 5734812 h 5734812"/>
              <a:gd name="connsiteX4" fmla="*/ 0 w 8604028"/>
              <a:gd name="connsiteY4" fmla="*/ 857 h 57348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04028" h="5734812" fill="norm" stroke="true" extrusionOk="true">
                <a:moveTo>
                  <a:pt x="0" y="857"/>
                </a:moveTo>
                <a:lnTo>
                  <a:pt x="8604028" y="0"/>
                </a:lnTo>
                <a:lnTo>
                  <a:pt x="6884628" y="3827883"/>
                </a:lnTo>
                <a:lnTo>
                  <a:pt x="0" y="5734812"/>
                </a:lnTo>
                <a:lnTo>
                  <a:pt x="0" y="857"/>
                </a:lnTo>
                <a:close/>
              </a:path>
            </a:pathLst>
          </a:custGeom>
          <a:solidFill>
            <a:schemeClr val="bg1"/>
          </a:solidFill>
          <a:ln w="76200" cap="flat">
            <a:solidFill>
              <a:schemeClr val="bg1"/>
            </a:solidFill>
            <a:prstDash val="solid"/>
            <a:miter/>
          </a:ln>
        </p:spPr>
        <p:txBody>
          <a:bodyPr anchor="ctr" rtlCol="false"/>
          <a:lstStyle/>
          <a:p>
            <a:endParaRPr dirty="false" lang="en-GB"/>
          </a:p>
        </p:txBody>
      </p:sp>
      <p:sp>
        <p:nvSpPr>
          <p:cNvPr id="399" name="Bildplatzhalter 398"/>
          <p:cNvSpPr>
            <a:spLocks noGrp="true"/>
          </p:cNvSpPr>
          <p:nvPr>
            <p:ph type="pic" sz="quarter" idx="13" hasCustomPrompt="true"/>
          </p:nvPr>
        </p:nvSpPr>
        <p:spPr bwMode="gray">
          <a:xfrm>
            <a:off x="4367809" y="2061400"/>
            <a:ext cx="5760640" cy="3463099"/>
          </a:xfrm>
          <a:custGeom>
            <a:avLst/>
            <a:gdLst>
              <a:gd name="connsiteX0" fmla="*/ 5760640 w 5760640"/>
              <a:gd name="connsiteY0" fmla="*/ 0 h 3463099"/>
              <a:gd name="connsiteX1" fmla="*/ 4609453 w 5760640"/>
              <a:gd name="connsiteY1" fmla="*/ 2311556 h 3463099"/>
              <a:gd name="connsiteX2" fmla="*/ 0 w 5760640"/>
              <a:gd name="connsiteY2" fmla="*/ 3463099 h 3463099"/>
              <a:gd name="connsiteX3" fmla="*/ 0 w 5760640"/>
              <a:gd name="connsiteY3" fmla="*/ 518 h 346309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0640" h="3463099" fill="norm" stroke="true" extrusionOk="true">
                <a:moveTo>
                  <a:pt x="5760640" y="0"/>
                </a:moveTo>
                <a:lnTo>
                  <a:pt x="4609453" y="2311556"/>
                </a:lnTo>
                <a:lnTo>
                  <a:pt x="0" y="3463099"/>
                </a:lnTo>
                <a:lnTo>
                  <a:pt x="0" y="518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>
            <a:noAutofit/>
          </a:bodyPr>
          <a:lstStyle>
            <a:lvl1pPr algn="ctr" marL="0" indent="0">
              <a:buNone/>
            </a:lvl1pPr>
          </a:lstStyle>
          <a:p>
            <a:r>
              <a:rPr dirty="false" lang="en-GB"/>
              <a:t> </a:t>
            </a:r>
          </a:p>
        </p:txBody>
      </p:sp>
      <p:sp>
        <p:nvSpPr>
          <p:cNvPr id="391" name="Title"/>
          <p:cNvSpPr>
            <a:spLocks noGrp="true"/>
          </p:cNvSpPr>
          <p:nvPr>
            <p:ph type="ctrTitle" hasCustomPrompt="true"/>
          </p:nvPr>
        </p:nvSpPr>
        <p:spPr bwMode="gray">
          <a:xfrm>
            <a:off x="695400" y="2564904"/>
            <a:ext cx="2952000" cy="11520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anchor="t" lIns="216000" tIns="36000" rIns="216000">
            <a:noAutofit/>
          </a:bodyPr>
          <a:lstStyle>
            <a:lvl1pPr algn="l">
              <a:lnSpc>
                <a:spcPct val="90000"/>
              </a:lnSpc>
              <a:defRPr sz="2400"/>
            </a:lvl1pPr>
          </a:lstStyle>
          <a:p>
            <a:r>
              <a:rPr dirty="false" lang="en-GB"/>
              <a:t>Insert your long title here in max. three lines</a:t>
            </a:r>
          </a:p>
        </p:txBody>
      </p:sp>
      <p:sp>
        <p:nvSpPr>
          <p:cNvPr id="392" name="Subtitle 2"/>
          <p:cNvSpPr>
            <a:spLocks noGrp="true"/>
          </p:cNvSpPr>
          <p:nvPr>
            <p:ph type="subTitle" idx="1" hasCustomPrompt="true"/>
          </p:nvPr>
        </p:nvSpPr>
        <p:spPr bwMode="gray">
          <a:xfrm>
            <a:off x="695400" y="3717032"/>
            <a:ext cx="2952000" cy="1202385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600">
                <a:latin typeface="+mn-lt"/>
              </a:defRPr>
            </a:lvl9pPr>
          </a:lstStyle>
          <a:p>
            <a:r>
              <a:rPr dirty="false" lang="en-GB"/>
              <a:t>Insert here your subtitle</a:t>
            </a:r>
          </a:p>
        </p:txBody>
      </p:sp>
      <p:sp>
        <p:nvSpPr>
          <p:cNvPr id="393" name="Author"/>
          <p:cNvSpPr>
            <a:spLocks noGrp="true"/>
          </p:cNvSpPr>
          <p:nvPr>
            <p:ph type="body" sz="quarter" idx="14" hasCustomPrompt="true"/>
          </p:nvPr>
        </p:nvSpPr>
        <p:spPr bwMode="gray">
          <a:xfrm>
            <a:off x="695400" y="4869160"/>
            <a:ext cx="2952000" cy="216000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anchor="b" lIns="216000" rIns="216000" wrap="square"/>
          <a:lstStyle>
            <a:lvl1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true" sz="1200">
                <a:latin typeface="+mj-lt"/>
              </a:defRPr>
            </a:lvl1pPr>
            <a:lvl2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2pPr>
            <a:lvl3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3pPr>
            <a:lvl4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4pPr>
            <a:lvl5pPr algn="l"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b="false" sz="1200">
                <a:latin typeface="+mj-lt"/>
              </a:defRPr>
            </a:lvl5pPr>
            <a:lvl6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6pPr>
            <a:lvl7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7pPr>
            <a:lvl8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8pPr>
            <a:lvl9pPr algn="l" marL="0" indent="0">
              <a:lnSpc>
                <a:spcPct val="100000"/>
              </a:lnSpc>
              <a:spcBef>
                <a:spcPts val="0"/>
              </a:spcBef>
              <a:buNone/>
              <a:defRPr b="false" sz="1200">
                <a:latin typeface="+mj-lt"/>
              </a:defRPr>
            </a:lvl9pPr>
          </a:lstStyle>
          <a:p>
            <a:pPr lvl="0"/>
            <a:r>
              <a:rPr dirty="false" lang="en-GB"/>
              <a:t>First name Last name</a:t>
            </a:r>
          </a:p>
        </p:txBody>
      </p:sp>
      <p:sp>
        <p:nvSpPr>
          <p:cNvPr id="394" name="Department, Date"/>
          <p:cNvSpPr>
            <a:spLocks noGrp="true"/>
          </p:cNvSpPr>
          <p:nvPr>
            <p:ph type="body" sz="quarter" idx="15" hasCustomPrompt="true"/>
          </p:nvPr>
        </p:nvSpPr>
        <p:spPr bwMode="gray">
          <a:xfrm>
            <a:off x="695400" y="5085160"/>
            <a:ext cx="2952000" cy="720104"/>
          </a:xfrm>
          <a:prstGeom prst="rect">
            <a:avLst/>
          </a:prstGeom>
          <a:solidFill>
            <a:schemeClr val="bg1"/>
          </a:solidFill>
          <a:ln w="127">
            <a:solidFill>
              <a:schemeClr val="bg1"/>
            </a:solidFill>
          </a:ln>
        </p:spPr>
        <p:txBody>
          <a:bodyPr lIns="216000" rIns="216000" wrap="square"/>
          <a:lstStyle>
            <a:lvl1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charset="00" panose="020B0604020202020204" pitchFamily="34" typeface="Arial"/>
              <a:buNone/>
              <a:defRPr i="true" sz="120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i="true" sz="1200">
                <a:latin typeface="+mn-lt"/>
              </a:defRPr>
            </a:lvl9pPr>
          </a:lstStyle>
          <a:p>
            <a:pPr lvl="0"/>
            <a:r>
              <a:rPr dirty="false" lang="en-GB"/>
              <a:t>Department</a:t>
            </a:r>
            <a:br>
              <a:rPr dirty="false" lang="en-GB"/>
            </a:br>
            <a:r>
              <a:rPr dirty="false" lang="en-GB"/>
              <a:t>DD/MM/YYYY</a:t>
            </a:r>
          </a:p>
        </p:txBody>
      </p:sp>
      <p:pic>
        <p:nvPicPr>
          <p:cNvPr id="3" name="Picture 2"/>
          <p:cNvPicPr>
            <a:picLocks noChangeAspect="true"/>
          </p:cNvPicPr>
          <p:nvPr userDrawn="true"/>
        </p:nvPicPr>
        <p:blipFill>
          <a:blip r:embed="rId2" cstate="print"/>
          <a:stretch>
            <a:fillRect/>
          </a:stretch>
        </p:blipFill>
        <p:spPr>
          <a:xfrm>
            <a:off x="10130399" y="334800"/>
            <a:ext cx="1364400" cy="57932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Relationship Id="rId2" Type="http://schemas.openxmlformats.org/officeDocument/2006/relationships/image" Target="../media/image1.emf" /><Relationship Id="rId3" Type="http://schemas.openxmlformats.org/officeDocument/2006/relationships/slideLayout" Target="../slideLayouts/slideLayout1.xml" /><Relationship Id="rId4" Type="http://schemas.openxmlformats.org/officeDocument/2006/relationships/slideLayout" Target="../slideLayouts/slideLayout2.xml" /><Relationship Id="rId5" Type="http://schemas.openxmlformats.org/officeDocument/2006/relationships/slideLayout" Target="../slideLayouts/slideLayout3.xml" /><Relationship Id="rId6" Type="http://schemas.openxmlformats.org/officeDocument/2006/relationships/slideLayout" Target="../slideLayouts/slideLayout4.xml" /><Relationship Id="rId7" Type="http://schemas.openxmlformats.org/officeDocument/2006/relationships/slideLayout" Target="../slideLayouts/slideLayout5.xml" /><Relationship Id="rId8" Type="http://schemas.openxmlformats.org/officeDocument/2006/relationships/slideLayout" Target="../slideLayouts/slideLayout6.xml" /><Relationship Id="rId9" Type="http://schemas.openxmlformats.org/officeDocument/2006/relationships/slideLayout" Target="../slideLayouts/slideLayout7.xml" /><Relationship Id="rId10" Type="http://schemas.openxmlformats.org/officeDocument/2006/relationships/slideLayout" Target="../slideLayouts/slideLayout8.xml" /><Relationship Id="rId11" Type="http://schemas.openxmlformats.org/officeDocument/2006/relationships/slideLayout" Target="../slideLayouts/slideLayout9.xml" /><Relationship Id="rId12" Type="http://schemas.openxmlformats.org/officeDocument/2006/relationships/slideLayout" Target="../slideLayouts/slideLayout10.xml" /><Relationship Id="rId13" Type="http://schemas.openxmlformats.org/officeDocument/2006/relationships/slideLayout" Target="../slideLayouts/slideLayout11.xml" /><Relationship Id="rId14" Type="http://schemas.openxmlformats.org/officeDocument/2006/relationships/slideLayout" Target="../slideLayouts/slideLayout12.xml" /><Relationship Id="rId15" Type="http://schemas.openxmlformats.org/officeDocument/2006/relationships/slideLayout" Target="../slideLayouts/slideLayout13.xml" /><Relationship Id="rId16" Type="http://schemas.openxmlformats.org/officeDocument/2006/relationships/slideLayout" Target="../slideLayouts/slideLayout14.xml" /><Relationship Id="rId17" Type="http://schemas.openxmlformats.org/officeDocument/2006/relationships/slideLayout" Target="../slideLayouts/slideLayout15.xml" /><Relationship Id="rId18" Type="http://schemas.openxmlformats.org/officeDocument/2006/relationships/slideLayout" Target="../slideLayouts/slideLayout16.xml" /><Relationship Id="rId19" Type="http://schemas.openxmlformats.org/officeDocument/2006/relationships/slideLayout" Target="../slideLayouts/slideLayout17.xml" /><Relationship Id="rId20" Type="http://schemas.openxmlformats.org/officeDocument/2006/relationships/slideLayout" Target="../slideLayouts/slideLayout18.xml" /><Relationship Id="rId21" Type="http://schemas.openxmlformats.org/officeDocument/2006/relationships/slideLayout" Target="../slideLayouts/slideLayout19.xml" /><Relationship Id="rId22" Type="http://schemas.openxmlformats.org/officeDocument/2006/relationships/slideLayout" Target="../slideLayouts/slideLayout20.xml" /><Relationship Id="rId23" Type="http://schemas.openxmlformats.org/officeDocument/2006/relationships/slideLayout" Target="../slideLayouts/slideLayout21.xml" /><Relationship Id="rId24" Type="http://schemas.openxmlformats.org/officeDocument/2006/relationships/slideLayout" Target="../slideLayouts/slideLayout22.xml" /><Relationship Id="rId25" Type="http://schemas.openxmlformats.org/officeDocument/2006/relationships/slideLayout" Target="../slideLayouts/slideLayout23.xml" /><Relationship Id="rId26" Type="http://schemas.openxmlformats.org/officeDocument/2006/relationships/slideLayout" Target="../slideLayouts/slideLayout24.xml" /><Relationship Id="rId27" Type="http://schemas.openxmlformats.org/officeDocument/2006/relationships/slideLayout" Target="../slideLayouts/slideLayout25.xml" /><Relationship Id="rId28" Type="http://schemas.openxmlformats.org/officeDocument/2006/relationships/slideLayout" Target="../slideLayouts/slideLayout26.xml" /><Relationship Id="rId29" Type="http://schemas.openxmlformats.org/officeDocument/2006/relationships/slideLayout" Target="../slideLayouts/slideLayout27.xml" /><Relationship Id="rId30" Type="http://schemas.openxmlformats.org/officeDocument/2006/relationships/slideLayout" Target="../slideLayouts/slideLayout28.xml" /><Relationship Id="rId31" Type="http://schemas.openxmlformats.org/officeDocument/2006/relationships/slideLayout" Target="../slideLayouts/slideLayout29.xml" /><Relationship Id="rId32" Type="http://schemas.openxmlformats.org/officeDocument/2006/relationships/slideLayout" Target="../slideLayouts/slideLayout30.xml" /><Relationship Id="rId33" Type="http://schemas.openxmlformats.org/officeDocument/2006/relationships/slideLayout" Target="../slideLayouts/slideLayout31.xml" /><Relationship Id="rId34" Type="http://schemas.openxmlformats.org/officeDocument/2006/relationships/slideLayout" Target="../slideLayouts/slideLayout32.xml" /><Relationship Id="rId35" Type="http://schemas.openxmlformats.org/officeDocument/2006/relationships/slideLayout" Target="../slideLayouts/slideLayout33.xml" /><Relationship Id="rId36" Type="http://schemas.openxmlformats.org/officeDocument/2006/relationships/slideLayout" Target="../slideLayouts/slideLayout34.xml" /><Relationship Id="rId37" Type="http://schemas.openxmlformats.org/officeDocument/2006/relationships/slideLayout" Target="../slideLayouts/slideLayout35.xml" /><Relationship Id="rId38" Type="http://schemas.openxmlformats.org/officeDocument/2006/relationships/slideLayout" Target="../slideLayouts/slideLayout36.xml" /><Relationship Id="rId39" Type="http://schemas.openxmlformats.org/officeDocument/2006/relationships/slideLayout" Target="../slideLayouts/slideLayout37.xml" /><Relationship Id="rId40" Type="http://schemas.openxmlformats.org/officeDocument/2006/relationships/slideLayout" Target="../slideLayouts/slideLayout38.xml" /><Relationship Id="rId41" Type="http://schemas.openxmlformats.org/officeDocument/2006/relationships/slideLayout" Target="../slideLayouts/slideLayout39.xml" /><Relationship Id="rId42" Type="http://schemas.openxmlformats.org/officeDocument/2006/relationships/slideLayout" Target="../slideLayouts/slideLayout40.xml" /><Relationship Id="rId43" Type="http://schemas.openxmlformats.org/officeDocument/2006/relationships/slideLayout" Target="../slideLayouts/slideLayout41.xml" /><Relationship Id="rId44" Type="http://schemas.openxmlformats.org/officeDocument/2006/relationships/slideLayout" Target="../slideLayouts/slideLayout42.xml" /><Relationship Id="rId45" Type="http://schemas.openxmlformats.org/officeDocument/2006/relationships/slideLayout" Target="../slideLayouts/slideLayout43.xml" /><Relationship Id="rId46" Type="http://schemas.openxmlformats.org/officeDocument/2006/relationships/slideLayout" Target="../slideLayouts/slideLayout44.xml" /><Relationship Id="rId47" Type="http://schemas.openxmlformats.org/officeDocument/2006/relationships/slideLayout" Target="../slideLayouts/slideLayout45.xml" /><Relationship Id="rId48" Type="http://schemas.openxmlformats.org/officeDocument/2006/relationships/slideLayout" Target="../slideLayouts/slideLayout46.xml" /><Relationship Id="rId49" Type="http://schemas.openxmlformats.org/officeDocument/2006/relationships/slideLayout" Target="../slideLayouts/slideLayout47.xml" /><Relationship Id="rId50" Type="http://schemas.openxmlformats.org/officeDocument/2006/relationships/slideLayout" Target="../slideLayouts/slideLayout48.xml" /><Relationship Id="rId51" Type="http://schemas.openxmlformats.org/officeDocument/2006/relationships/slideLayout" Target="../slideLayouts/slideLayout49.xml" /><Relationship Id="rId52" Type="http://schemas.openxmlformats.org/officeDocument/2006/relationships/slideLayout" Target="../slideLayouts/slideLayout50.xml" /><Relationship Id="rId53" Type="http://schemas.openxmlformats.org/officeDocument/2006/relationships/slideLayout" Target="../slideLayouts/slideLayout51.xml" /><Relationship Id="rId54" Type="http://schemas.openxmlformats.org/officeDocument/2006/relationships/slideLayout" Target="../slideLayouts/slideLayout52.xml" /><Relationship Id="rId55" Type="http://schemas.openxmlformats.org/officeDocument/2006/relationships/slideLayout" Target="../slideLayouts/slideLayout53.xml" /><Relationship Id="rId56" Type="http://schemas.openxmlformats.org/officeDocument/2006/relationships/slideLayout" Target="../slideLayouts/slideLayout54.xml" /><Relationship Id="rId57" Type="http://schemas.openxmlformats.org/officeDocument/2006/relationships/slideLayout" Target="../slideLayouts/slideLayout55.xml" /><Relationship Id="rId58" Type="http://schemas.openxmlformats.org/officeDocument/2006/relationships/slideLayout" Target="../slideLayouts/slideLayout56.xml" /><Relationship Id="rId59" Type="http://schemas.openxmlformats.org/officeDocument/2006/relationships/slideLayout" Target="../slideLayouts/slideLayout57.xml" /><Relationship Id="rId60" Type="http://schemas.openxmlformats.org/officeDocument/2006/relationships/slideLayout" Target="../slideLayouts/slideLayout58.xml" /></Relationships>
</file>

<file path=ppt/slideMasters/slideMaster1.xml><?xml version="1.0" encoding="utf-8"?>
<p:sldMaster xmlns:r="http://schemas.openxmlformats.org/officeDocument/2006/relationships" xmlns:a="http://schemas.openxmlformats.org/drawingml/2006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"/>
          <p:cNvSpPr>
            <a:spLocks noGrp="true"/>
          </p:cNvSpPr>
          <p:nvPr>
            <p:ph type="title"/>
          </p:nvPr>
        </p:nvSpPr>
        <p:spPr bwMode="gray">
          <a:xfrm>
            <a:off x="335361" y="260648"/>
            <a:ext cx="8064895" cy="369332"/>
          </a:xfrm>
          <a:prstGeom prst="rect">
            <a:avLst/>
          </a:prstGeom>
        </p:spPr>
        <p:txBody>
          <a:bodyPr anchor="t" vert="horz" lIns="0" tIns="0" rIns="0" bIns="0" wrap="square" rtlCol="false">
            <a:spAutoFit/>
          </a:bodyPr>
          <a:lstStyle/>
          <a:p>
            <a:r>
              <a:rPr dirty="false" lang="en-GB"/>
              <a:t>Insert your headline in Arial bold 24 </a:t>
            </a:r>
            <a:r>
              <a:rPr dirty="false" err="true" lang="en-GB"/>
              <a:t>pt</a:t>
            </a:r>
            <a:r>
              <a:rPr dirty="false" lang="en-GB"/>
              <a:t> here</a:t>
            </a:r>
          </a:p>
        </p:txBody>
      </p:sp>
      <p:sp>
        <p:nvSpPr>
          <p:cNvPr id="49" name="Content"/>
          <p:cNvSpPr>
            <a:spLocks noGrp="true"/>
          </p:cNvSpPr>
          <p:nvPr>
            <p:ph type="body" idx="1"/>
          </p:nvPr>
        </p:nvSpPr>
        <p:spPr bwMode="gray">
          <a:xfrm>
            <a:off x="335360" y="2060847"/>
            <a:ext cx="10945216" cy="4031977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/>
          <a:p>
            <a:pPr lvl="0"/>
            <a:r>
              <a:rPr dirty="false" lang="en-GB"/>
              <a:t>Insert your copy in Arial 16 </a:t>
            </a:r>
            <a:r>
              <a:rPr dirty="false" err="true" lang="en-GB"/>
              <a:t>pt</a:t>
            </a:r>
            <a:r>
              <a:rPr dirty="false" lang="en-GB"/>
              <a:t> or 12 </a:t>
            </a:r>
            <a:r>
              <a:rPr dirty="false" err="true" lang="en-GB"/>
              <a:t>pt</a:t>
            </a:r>
            <a:r>
              <a:rPr dirty="false" lang="en-GB"/>
              <a:t> here | Use the function “Increase List level” for text levels on Tab HOME</a:t>
            </a:r>
          </a:p>
          <a:p>
            <a:pPr lvl="1"/>
            <a:r>
              <a:rPr dirty="false" lang="en-GB"/>
              <a:t>Second level</a:t>
            </a:r>
          </a:p>
          <a:p>
            <a:pPr lvl="2"/>
            <a:r>
              <a:rPr dirty="false" lang="en-GB"/>
              <a:t>Third level</a:t>
            </a:r>
          </a:p>
          <a:p>
            <a:pPr lvl="3"/>
            <a:r>
              <a:rPr dirty="false" lang="en-GB"/>
              <a:t>Fourth level</a:t>
            </a:r>
          </a:p>
          <a:p>
            <a:pPr lvl="4"/>
            <a:r>
              <a:rPr dirty="false" lang="en-GB"/>
              <a:t>Fifth level</a:t>
            </a:r>
          </a:p>
          <a:p>
            <a:pPr lvl="5"/>
            <a:r>
              <a:rPr dirty="false" lang="en-GB"/>
              <a:t>6</a:t>
            </a:r>
          </a:p>
          <a:p>
            <a:pPr lvl="6"/>
            <a:r>
              <a:rPr dirty="false" lang="en-GB"/>
              <a:t>7</a:t>
            </a:r>
          </a:p>
          <a:p>
            <a:pPr lvl="7"/>
            <a:r>
              <a:rPr dirty="false" lang="en-GB"/>
              <a:t>8</a:t>
            </a:r>
          </a:p>
          <a:p>
            <a:pPr lvl="8"/>
            <a:r>
              <a:rPr dirty="false" lang="en-GB"/>
              <a:t>9</a:t>
            </a:r>
          </a:p>
        </p:txBody>
      </p:sp>
      <p:sp>
        <p:nvSpPr>
          <p:cNvPr id="44" name="Copyright"/>
          <p:cNvSpPr txBox="true"/>
          <p:nvPr userDrawn="true"/>
        </p:nvSpPr>
        <p:spPr bwMode="gray">
          <a:xfrm>
            <a:off x="10704568" y="6525000"/>
            <a:ext cx="576008" cy="144000"/>
          </a:xfrm>
          <a:prstGeom prst="rect">
            <a:avLst/>
          </a:prstGeom>
          <a:noFill/>
        </p:spPr>
        <p:txBody>
          <a:bodyPr anchor="b" anchorCtr="false" lIns="0" tIns="0" rIns="0" bIns="0" wrap="none" rtlCol="false">
            <a:noAutofit/>
          </a:bodyPr>
          <a:lstStyle/>
          <a:p>
            <a:pPr algn="r" marL="0" indent="0">
              <a:lnSpc>
                <a:spcPct val="125000"/>
              </a:lnSpc>
              <a:buClr>
                <a:schemeClr val="tx2"/>
              </a:buClr>
              <a:buFont charset="02" panose="05000000000000000000" pitchFamily="02" typeface="Wingdings"/>
              <a:buNone/>
            </a:pPr>
            <a:r>
              <a:rPr sz="900" dirty="false" lang="en-GB">
                <a:solidFill>
                  <a:schemeClr val="tx1"/>
                </a:solidFill>
              </a:rPr>
              <a:t>© GfK</a:t>
            </a:r>
          </a:p>
        </p:txBody>
      </p:sp>
      <p:sp>
        <p:nvSpPr>
          <p:cNvPr id="45" name="Date"/>
          <p:cNvSpPr>
            <a:spLocks noGrp="true"/>
          </p:cNvSpPr>
          <p:nvPr>
            <p:ph type="dt" sz="half" idx="2"/>
          </p:nvPr>
        </p:nvSpPr>
        <p:spPr bwMode="gray">
          <a:xfrm>
            <a:off x="335360" y="6525000"/>
            <a:ext cx="1080120" cy="144000"/>
          </a:xfrm>
          <a:prstGeom prst="rect">
            <a:avLst/>
          </a:prstGeom>
        </p:spPr>
        <p:txBody>
          <a:bodyPr anchor="b" anchorCtr="false" vert="horz" lIns="0" tIns="0" rIns="0" bIns="0" wrap="none" rtlCol="false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126EC621-259A-421B-8A07-967344576889}" type="datetime1">
              <a:rPr lang="en-GB" smtClean="false"/>
              <a:t>22/08/2023</a:t>
            </a:fld>
            <a:endParaRPr dirty="false" lang="en-GB"/>
          </a:p>
        </p:txBody>
      </p:sp>
      <p:sp>
        <p:nvSpPr>
          <p:cNvPr id="1121" name="Client logo" hidden="true"/>
          <p:cNvSpPr/>
          <p:nvPr userDrawn="true"/>
        </p:nvSpPr>
        <p:spPr bwMode="gray">
          <a:xfrm>
            <a:off x="8976320" y="333000"/>
            <a:ext cx="1728192" cy="575720"/>
          </a:xfrm>
          <a:prstGeom prst="rect">
            <a:avLst/>
          </a:prstGeom>
          <a:solidFill>
            <a:srgbClr val="B3B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36000" tIns="36000" rIns="36000" bIns="36000" rtlCol="false"/>
          <a:lstStyle/>
          <a:p>
            <a:pPr algn="ctr">
              <a:lnSpc>
                <a:spcPct val="100000"/>
              </a:lnSpc>
            </a:pPr>
            <a:r>
              <a:rPr b="true" sz="1000" dirty="false" lang="en-GB">
                <a:solidFill>
                  <a:srgbClr val="676A6D"/>
                </a:solidFill>
              </a:rPr>
              <a:t>Client logo</a:t>
            </a:r>
          </a:p>
          <a:p>
            <a:pPr algn="ctr">
              <a:lnSpc>
                <a:spcPct val="100000"/>
              </a:lnSpc>
            </a:pPr>
            <a:r>
              <a:rPr sz="700" dirty="false" lang="en-GB">
                <a:solidFill>
                  <a:srgbClr val="676A6D"/>
                </a:solidFill>
              </a:rPr>
              <a:t>Remove this and the line (on the right) from slide master if not needed</a:t>
            </a:r>
          </a:p>
        </p:txBody>
      </p:sp>
      <p:cxnSp>
        <p:nvCxnSpPr>
          <p:cNvPr id="1122" name="Client logo line" hidden="true"/>
          <p:cNvCxnSpPr/>
          <p:nvPr userDrawn="true"/>
        </p:nvCxnSpPr>
        <p:spPr bwMode="gray">
          <a:xfrm>
            <a:off x="10992544" y="332656"/>
            <a:ext cx="0" cy="5760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Logo"/>
          <p:cNvPicPr>
            <a:picLocks noChangeAspect="true"/>
          </p:cNvPicPr>
          <p:nvPr userDrawn="true"/>
        </p:nvPicPr>
        <p:blipFill>
          <a:blip r:embed="rId2"/>
          <a:stretch>
            <a:fillRect/>
          </a:stretch>
        </p:blipFill>
        <p:spPr>
          <a:xfrm>
            <a:off x="11279656" y="332656"/>
            <a:ext cx="576984" cy="576984"/>
          </a:xfrm>
          <a:prstGeom prst="rect">
            <a:avLst/>
          </a:prstGeom>
          <a:ln>
            <a:noFill/>
          </a:ln>
        </p:spPr>
      </p:pic>
      <p:grpSp>
        <p:nvGrpSpPr>
          <p:cNvPr id="2122" name="Gruppieren 2121"/>
          <p:cNvGrpSpPr/>
          <p:nvPr userDrawn="true"/>
        </p:nvGrpSpPr>
        <p:grpSpPr>
          <a:xfrm>
            <a:off x="-168688" y="-171392"/>
            <a:ext cx="12025328" cy="6264688"/>
            <a:chOff x="-168688" y="-171392"/>
            <a:chExt cx="12025328" cy="6264688"/>
          </a:xfrm>
        </p:grpSpPr>
        <p:cxnSp>
          <p:nvCxnSpPr>
            <p:cNvPr id="1988" name="Gerader Verbinder 1987"/>
            <p:cNvCxnSpPr/>
            <p:nvPr userDrawn="true"/>
          </p:nvCxnSpPr>
          <p:spPr bwMode="gray">
            <a:xfrm>
              <a:off x="335360" y="-171392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1" name="Gerader Verbinder 1990"/>
            <p:cNvCxnSpPr/>
            <p:nvPr userDrawn="true"/>
          </p:nvCxnSpPr>
          <p:spPr bwMode="gray">
            <a:xfrm>
              <a:off x="911424" y="-171392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2" name="Gerader Verbinder 1991"/>
            <p:cNvCxnSpPr/>
            <p:nvPr userDrawn="true"/>
          </p:nvCxnSpPr>
          <p:spPr bwMode="gray">
            <a:xfrm>
              <a:off x="1487488" y="-171392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3" name="Gerader Verbinder 1992"/>
            <p:cNvCxnSpPr/>
            <p:nvPr userDrawn="true"/>
          </p:nvCxnSpPr>
          <p:spPr bwMode="gray">
            <a:xfrm>
              <a:off x="2063552" y="-171392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4" name="Gerader Verbinder 1993"/>
            <p:cNvCxnSpPr/>
            <p:nvPr userDrawn="true"/>
          </p:nvCxnSpPr>
          <p:spPr bwMode="gray">
            <a:xfrm>
              <a:off x="2639616" y="-171392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5" name="Gerader Verbinder 1994"/>
            <p:cNvCxnSpPr/>
            <p:nvPr userDrawn="true"/>
          </p:nvCxnSpPr>
          <p:spPr bwMode="gray">
            <a:xfrm>
              <a:off x="3215680" y="-171392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6" name="Gerader Verbinder 1995"/>
            <p:cNvCxnSpPr/>
            <p:nvPr userDrawn="true"/>
          </p:nvCxnSpPr>
          <p:spPr bwMode="gray">
            <a:xfrm>
              <a:off x="3791744" y="-171392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7" name="Gerader Verbinder 1996"/>
            <p:cNvCxnSpPr/>
            <p:nvPr userDrawn="true"/>
          </p:nvCxnSpPr>
          <p:spPr bwMode="gray">
            <a:xfrm>
              <a:off x="4367808" y="-171392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8" name="Gerader Verbinder 1997"/>
            <p:cNvCxnSpPr/>
            <p:nvPr userDrawn="true"/>
          </p:nvCxnSpPr>
          <p:spPr bwMode="gray">
            <a:xfrm>
              <a:off x="4943872" y="-171392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9" name="Gerader Verbinder 1998"/>
            <p:cNvCxnSpPr/>
            <p:nvPr userDrawn="true"/>
          </p:nvCxnSpPr>
          <p:spPr bwMode="gray">
            <a:xfrm>
              <a:off x="5519936" y="-171392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0" name="Gerader Verbinder 1999"/>
            <p:cNvCxnSpPr/>
            <p:nvPr userDrawn="true"/>
          </p:nvCxnSpPr>
          <p:spPr bwMode="gray">
            <a:xfrm>
              <a:off x="6096000" y="-171392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1" name="Gerader Verbinder 2000"/>
            <p:cNvCxnSpPr/>
            <p:nvPr userDrawn="true"/>
          </p:nvCxnSpPr>
          <p:spPr bwMode="gray">
            <a:xfrm>
              <a:off x="6672064" y="-171392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2" name="Gerader Verbinder 2001"/>
            <p:cNvCxnSpPr/>
            <p:nvPr userDrawn="true"/>
          </p:nvCxnSpPr>
          <p:spPr bwMode="gray">
            <a:xfrm>
              <a:off x="7248128" y="-171392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3" name="Gerader Verbinder 2002"/>
            <p:cNvCxnSpPr/>
            <p:nvPr userDrawn="true"/>
          </p:nvCxnSpPr>
          <p:spPr bwMode="gray">
            <a:xfrm>
              <a:off x="7824192" y="-171392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4" name="Gerader Verbinder 2003"/>
            <p:cNvCxnSpPr/>
            <p:nvPr userDrawn="true"/>
          </p:nvCxnSpPr>
          <p:spPr bwMode="gray">
            <a:xfrm>
              <a:off x="8400256" y="-171392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5" name="Gerader Verbinder 2004"/>
            <p:cNvCxnSpPr/>
            <p:nvPr userDrawn="true"/>
          </p:nvCxnSpPr>
          <p:spPr bwMode="gray">
            <a:xfrm>
              <a:off x="8976320" y="-171392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6" name="Gerader Verbinder 2005"/>
            <p:cNvCxnSpPr/>
            <p:nvPr userDrawn="true"/>
          </p:nvCxnSpPr>
          <p:spPr bwMode="gray">
            <a:xfrm>
              <a:off x="9552384" y="-171392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7" name="Gerader Verbinder 2006"/>
            <p:cNvCxnSpPr/>
            <p:nvPr userDrawn="true"/>
          </p:nvCxnSpPr>
          <p:spPr bwMode="gray">
            <a:xfrm>
              <a:off x="10128448" y="-171392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9" name="Gerader Verbinder 2008"/>
            <p:cNvCxnSpPr/>
            <p:nvPr userDrawn="true"/>
          </p:nvCxnSpPr>
          <p:spPr bwMode="gray">
            <a:xfrm>
              <a:off x="10704512" y="-171392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0" name="Gerader Verbinder 2009"/>
            <p:cNvCxnSpPr/>
            <p:nvPr userDrawn="true"/>
          </p:nvCxnSpPr>
          <p:spPr bwMode="gray">
            <a:xfrm>
              <a:off x="11856640" y="-171392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1" name="Gerader Verbinder 2010"/>
            <p:cNvCxnSpPr/>
            <p:nvPr userDrawn="true"/>
          </p:nvCxnSpPr>
          <p:spPr bwMode="gray">
            <a:xfrm rot="5400000">
              <a:off x="-132688" y="296999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2" name="Gerader Verbinder 2011"/>
            <p:cNvCxnSpPr/>
            <p:nvPr userDrawn="true"/>
          </p:nvCxnSpPr>
          <p:spPr bwMode="gray">
            <a:xfrm rot="5400000">
              <a:off x="-132688" y="873029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4" name="Gerader Verbinder 2013"/>
            <p:cNvCxnSpPr/>
            <p:nvPr userDrawn="true"/>
          </p:nvCxnSpPr>
          <p:spPr bwMode="gray">
            <a:xfrm rot="5400000">
              <a:off x="-132688" y="1449059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5" name="Gerader Verbinder 2014"/>
            <p:cNvCxnSpPr/>
            <p:nvPr userDrawn="true"/>
          </p:nvCxnSpPr>
          <p:spPr bwMode="gray">
            <a:xfrm rot="5400000">
              <a:off x="-132688" y="2025089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6" name="Gerader Verbinder 2015"/>
            <p:cNvCxnSpPr/>
            <p:nvPr userDrawn="true"/>
          </p:nvCxnSpPr>
          <p:spPr bwMode="gray">
            <a:xfrm rot="5400000">
              <a:off x="-132688" y="2601119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7" name="Gerader Verbinder 2016"/>
            <p:cNvCxnSpPr/>
            <p:nvPr userDrawn="true"/>
          </p:nvCxnSpPr>
          <p:spPr bwMode="gray">
            <a:xfrm rot="5400000">
              <a:off x="-132688" y="3177149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8" name="Gerader Verbinder 2017"/>
            <p:cNvCxnSpPr/>
            <p:nvPr userDrawn="true"/>
          </p:nvCxnSpPr>
          <p:spPr bwMode="gray">
            <a:xfrm rot="5400000">
              <a:off x="-132688" y="3753179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9" name="Gerader Verbinder 2018"/>
            <p:cNvCxnSpPr/>
            <p:nvPr userDrawn="true"/>
          </p:nvCxnSpPr>
          <p:spPr bwMode="gray">
            <a:xfrm rot="5400000">
              <a:off x="-132688" y="4329209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0" name="Gerader Verbinder 2019"/>
            <p:cNvCxnSpPr/>
            <p:nvPr userDrawn="true"/>
          </p:nvCxnSpPr>
          <p:spPr bwMode="gray">
            <a:xfrm rot="5400000">
              <a:off x="-132688" y="4905239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1" name="Gerader Verbinder 2020"/>
            <p:cNvCxnSpPr/>
            <p:nvPr userDrawn="true"/>
          </p:nvCxnSpPr>
          <p:spPr bwMode="gray">
            <a:xfrm rot="5400000">
              <a:off x="-132688" y="5481269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2" name="Gerader Verbinder 2021"/>
            <p:cNvCxnSpPr/>
            <p:nvPr userDrawn="true"/>
          </p:nvCxnSpPr>
          <p:spPr bwMode="gray">
            <a:xfrm rot="5400000">
              <a:off x="-132688" y="6057296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7" name="Gerader Verbinder 2116"/>
            <p:cNvCxnSpPr/>
            <p:nvPr userDrawn="true"/>
          </p:nvCxnSpPr>
          <p:spPr bwMode="gray">
            <a:xfrm>
              <a:off x="11280576" y="-171392"/>
              <a:ext cx="0" cy="72000"/>
            </a:xfrm>
            <a:prstGeom prst="line">
              <a:avLst/>
            </a:prstGeom>
            <a:ln w="6350">
              <a:solidFill>
                <a:srgbClr val="D233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19" name="NoPlaceholder"/>
          <p:cNvSpPr>
            <a:spLocks noGrp="true"/>
          </p:cNvSpPr>
          <p:nvPr>
            <p:ph type="sldNum" sz="quarter" idx="4"/>
          </p:nvPr>
        </p:nvSpPr>
        <p:spPr>
          <a:xfrm>
            <a:off x="11352584" y="6713983"/>
            <a:ext cx="504056" cy="144017"/>
          </a:xfrm>
          <a:prstGeom prst="rect">
            <a:avLst/>
          </a:prstGeom>
          <a:ln>
            <a:solidFill>
              <a:schemeClr val="bg1">
                <a:alpha val="0"/>
              </a:schemeClr>
            </a:solidFill>
          </a:ln>
        </p:spPr>
        <p:txBody>
          <a:bodyPr anchor="b" anchorCtr="false" vert="horz" lIns="0" tIns="0" rIns="0" bIns="0" rtlCol="false"/>
          <a:lstStyle>
            <a:lvl1pPr algn="r">
              <a:defRPr sz="9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96158CBD-0DC6-4F23-9771-9648D7A232D9}" type="slidenum">
              <a:rPr lang="en-GB" smtClean="false"/>
              <a:t>‹#›</a:t>
            </a:fld>
            <a:endParaRPr dirty="false" lang="en-GB"/>
          </a:p>
        </p:txBody>
      </p:sp>
      <p:sp>
        <p:nvSpPr>
          <p:cNvPr id="2120" name="Footer Placeholder"/>
          <p:cNvSpPr>
            <a:spLocks noGrp="true"/>
          </p:cNvSpPr>
          <p:nvPr>
            <p:ph type="ftr" sz="quarter" idx="3"/>
          </p:nvPr>
        </p:nvSpPr>
        <p:spPr>
          <a:xfrm>
            <a:off x="1487488" y="6713983"/>
            <a:ext cx="8640960" cy="144017"/>
          </a:xfrm>
          <a:prstGeom prst="rect">
            <a:avLst/>
          </a:prstGeom>
          <a:ln>
            <a:solidFill>
              <a:schemeClr val="bg1">
                <a:alpha val="0"/>
              </a:schemeClr>
            </a:solidFill>
          </a:ln>
        </p:spPr>
        <p:txBody>
          <a:bodyPr anchor="b" vert="horz" lIns="0" tIns="0" rIns="0" bIns="0" rtlCol="false"/>
          <a:lstStyle>
            <a:lvl1pPr algn="l">
              <a:defRPr sz="9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dirty="false" lang="en-GB"/>
          </a:p>
        </p:txBody>
      </p:sp>
      <p:sp>
        <p:nvSpPr>
          <p:cNvPr id="2121" name="No"/>
          <p:cNvSpPr/>
          <p:nvPr userDrawn="true"/>
        </p:nvSpPr>
        <p:spPr>
          <a:xfrm>
            <a:off x="11352584" y="6525344"/>
            <a:ext cx="504056" cy="144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 lIns="0" tIns="0" rIns="0" bIns="0" rtlCol="false"/>
          <a:lstStyle/>
          <a:p>
            <a:pPr algn="r"/>
            <a:fld id="{D12C6D05-E32D-43EB-B202-303243AF3EC7}" type="slidenum">
              <a:rPr sz="900" lang="en-GB" smtClean="false">
                <a:solidFill>
                  <a:schemeClr val="tx1"/>
                </a:solidFill>
              </a:rPr>
              <a:t>‹#›</a:t>
            </a:fld>
            <a:endParaRPr sz="900" dirty="false" lang="en-GB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  <p:sldLayoutId id="2147483704" r:id="rId57"/>
    <p:sldLayoutId id="2147483705" r:id="rId58"/>
    <p:sldLayoutId id="2147483706" r:id="rId59"/>
    <p:sldLayoutId id="2147483707" r:id="rId60"/>
  </p:sldLayoutIdLst>
  <p:hf ftr="false" sldNum="false" hdr="false"/>
  <p:txStyles>
    <p:titleStyle>
      <a:lvl1pPr algn="l" defTabSz="914400" rtl="false">
        <a:lnSpc>
          <a:spcPct val="100000"/>
        </a:lnSpc>
        <a:spcBef>
          <a:spcPct val="0"/>
        </a:spcBef>
        <a:buNone/>
        <a:defRPr b="true"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marL="266700" indent="-266700" defTabSz="914400" rtl="false">
        <a:lnSpc>
          <a:spcPct val="100000"/>
        </a:lnSpc>
        <a:spcBef>
          <a:spcPts val="1000"/>
        </a:spcBef>
        <a:buClrTx/>
        <a:buSzPct val="80000"/>
        <a:buFont charset="02" panose="05000000000000000000" pitchFamily="02" typeface="Wingdings"/>
        <a:buChar char="n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algn="l" marL="542925" indent="-276225" defTabSz="914400" rtl="false">
        <a:lnSpc>
          <a:spcPct val="100000"/>
        </a:lnSpc>
        <a:spcBef>
          <a:spcPts val="1000"/>
        </a:spcBef>
        <a:buClrTx/>
        <a:buSzPct val="80000"/>
        <a:buFont charset="02" panose="05000000000000000000" pitchFamily="02" typeface="Wingdings"/>
        <a:buChar char="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algn="l" marL="809625" indent="-266700" defTabSz="914400" rtl="false">
        <a:lnSpc>
          <a:spcPct val="100000"/>
        </a:lnSpc>
        <a:spcBef>
          <a:spcPts val="1000"/>
        </a:spcBef>
        <a:buClrTx/>
        <a:buSzPct val="100000"/>
        <a:buFont charset="00" panose="02070309020205020404" pitchFamily="49" typeface="Courier New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algn="l" marL="0" indent="0" defTabSz="914400" rtl="false">
        <a:lnSpc>
          <a:spcPct val="100000"/>
        </a:lnSpc>
        <a:spcBef>
          <a:spcPts val="1000"/>
        </a:spcBef>
        <a:buClrTx/>
        <a:buSzPct val="80000"/>
        <a:buFont charset="02" panose="05000000000000000000" pitchFamily="02" typeface="Wingdings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algn="l" marL="0" indent="0" defTabSz="914400" rtl="false">
        <a:lnSpc>
          <a:spcPct val="100000"/>
        </a:lnSpc>
        <a:spcBef>
          <a:spcPts val="1000"/>
        </a:spcBef>
        <a:buClrTx/>
        <a:buFont charset="02" panose="05020102010507070707" pitchFamily="18" typeface="Wingdings 2"/>
        <a:buNone/>
        <a:defRPr b="false" sz="1200" kern="1200">
          <a:solidFill>
            <a:schemeClr val="tx1"/>
          </a:solidFill>
          <a:latin typeface="+mn-lt"/>
          <a:ea typeface="+mn-ea"/>
          <a:cs typeface="+mn-cs"/>
        </a:defRPr>
      </a:lvl5pPr>
      <a:lvl6pPr algn="l" marL="266700" indent="-266700" defTabSz="914400" rtl="false">
        <a:lnSpc>
          <a:spcPct val="100000"/>
        </a:lnSpc>
        <a:spcBef>
          <a:spcPts val="600"/>
        </a:spcBef>
        <a:buClrTx/>
        <a:buSzPct val="80000"/>
        <a:buFont charset="02" panose="05000000000000000000" pitchFamily="02" typeface="Wingdings"/>
        <a:buChar char="n"/>
        <a:defRPr b="false" sz="1200" kern="1200">
          <a:solidFill>
            <a:schemeClr val="tx1"/>
          </a:solidFill>
          <a:latin typeface="+mn-lt"/>
          <a:ea typeface="+mn-ea"/>
          <a:cs typeface="+mn-cs"/>
        </a:defRPr>
      </a:lvl6pPr>
      <a:lvl7pPr algn="l" marL="542925" indent="-276225" defTabSz="914400" rtl="false">
        <a:lnSpc>
          <a:spcPct val="100000"/>
        </a:lnSpc>
        <a:spcBef>
          <a:spcPts val="600"/>
        </a:spcBef>
        <a:buClrTx/>
        <a:buSzPct val="80000"/>
        <a:buFont charset="02" panose="05000000000000000000" pitchFamily="02" typeface="Wingdings"/>
        <a:buChar char="o"/>
        <a:defRPr b="false" sz="1200" kern="1200">
          <a:solidFill>
            <a:schemeClr val="tx1"/>
          </a:solidFill>
          <a:latin typeface="+mn-lt"/>
          <a:ea typeface="+mn-ea"/>
          <a:cs typeface="+mn-cs"/>
        </a:defRPr>
      </a:lvl7pPr>
      <a:lvl8pPr algn="l" marL="809625" indent="-266700" defTabSz="914400" rtl="false">
        <a:lnSpc>
          <a:spcPct val="100000"/>
        </a:lnSpc>
        <a:spcBef>
          <a:spcPts val="600"/>
        </a:spcBef>
        <a:buClrTx/>
        <a:buSzPct val="100000"/>
        <a:buFont charset="00" panose="02070309020205020404" pitchFamily="49" typeface="Courier New"/>
        <a:buChar char="o"/>
        <a:defRPr b="false" sz="1200" kern="1200">
          <a:solidFill>
            <a:schemeClr val="tx1"/>
          </a:solidFill>
          <a:latin typeface="+mn-lt"/>
          <a:ea typeface="+mn-ea"/>
          <a:cs typeface="+mn-cs"/>
        </a:defRPr>
      </a:lvl8pPr>
      <a:lvl9pPr algn="l" marL="809625" indent="-266700" defTabSz="914400" rtl="false">
        <a:lnSpc>
          <a:spcPct val="100000"/>
        </a:lnSpc>
        <a:spcBef>
          <a:spcPts val="600"/>
        </a:spcBef>
        <a:buClrTx/>
        <a:buSzPct val="100000"/>
        <a:buFont charset="00" panose="02070309020205020404" pitchFamily="49" typeface="Courier New"/>
        <a:buChar char="o"/>
        <a:defRPr b="false"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marL="0" defTabSz="914400" rtl="false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marL="457200" defTabSz="914400" rtl="false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marL="914400" defTabSz="914400" rtl="false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marL="1371600" defTabSz="914400" rtl="false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marL="1828800" defTabSz="914400" rtl="false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marL="2286000" defTabSz="914400" rtl="false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marL="2743200" defTabSz="914400" rtl="false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marL="3200400" defTabSz="914400" rtl="false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marL="3657600" defTabSz="914400" rtl="false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8.emf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17.emf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18.emf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19.emf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20.emf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21.emf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22.emf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23.emf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24.emf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25.emf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26.emf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9.emf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27.emf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28.emf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29.emf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30.emf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31.emf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32.emf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33.emf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34.emf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35.emf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36.emf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10.emf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37.emf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38.emf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39.emf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40.emf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41.emf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42.emf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43.emf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44.emf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45.emf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46.emf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11.emf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47.emf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48.emf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49.emf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50.emf" /></Relationships>
</file>

<file path=ppt/slides/_rels/slide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51.emf" /></Relationships>
</file>

<file path=ppt/slides/_rels/slide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52.emf" /></Relationships>
</file>

<file path=ppt/slides/_rels/slide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53.emf" /></Relationships>
</file>

<file path=ppt/slides/_rels/slide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54.emf" /></Relationships>
</file>

<file path=ppt/slides/_rels/slide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55.emf" /></Relationships>
</file>

<file path=ppt/slides/_rels/slide4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56.emf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12.emf" /></Relationships>
</file>

<file path=ppt/slides/_rels/slide5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57.emf" /></Relationships>
</file>

<file path=ppt/slides/_rels/slide5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58.emf" /></Relationships>
</file>

<file path=ppt/slides/_rels/slide5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59.emf" /></Relationships>
</file>

<file path=ppt/slides/_rels/slide5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60.emf" /></Relationships>
</file>

<file path=ppt/slides/_rels/slide5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61.emf" /></Relationships>
</file>

<file path=ppt/slides/_rels/slide5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62.emf" /></Relationships>
</file>

<file path=ppt/slides/_rels/slide5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63.emf" /></Relationships>
</file>

<file path=ppt/slides/_rels/slide5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64.emf" /></Relationships>
</file>

<file path=ppt/slides/_rels/slide5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65.emf" /></Relationships>
</file>

<file path=ppt/slides/_rels/slide5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66.emf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13.emf" /></Relationships>
</file>

<file path=ppt/slides/_rels/slide6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67.emf" /></Relationships>
</file>

<file path=ppt/slides/_rels/slide6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68.emf" /></Relationships>
</file>

<file path=ppt/slides/_rels/slide6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69.emf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14.emf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15.emf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16.emf" /></Relationships>
</file>

<file path=ppt/slides/slide1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r="http://schemas.openxmlformats.org/officeDocument/2006/relationships" xmlns:a="http://schemas.openxmlformats.org/drawingml/2006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true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F0C62C6-3BEF-4C76-ABF0-CEC9B06DA118}" vid="{06BB1928-E91B-41F5-9BC1-A55E4895E2D9}"/>
    </a:ext>
  </a:extLst>
</a:theme>
</file>

<file path=ppt/theme/theme2.xml><?xml version="1.0" encoding="utf-8"?>
<a:theme xmlns:a="http://schemas.openxmlformats.org/drawingml/2006/main" name="GfK">
  <a:themeElements>
    <a:clrScheme name="GfK">
      <a:dk1>
        <a:srgbClr val="3B4145"/>
      </a:dk1>
      <a:lt1>
        <a:srgbClr val="FFFFFF"/>
      </a:lt1>
      <a:dk2>
        <a:srgbClr val="EA5B0C"/>
      </a:dk2>
      <a:lt2>
        <a:srgbClr val="D6D9DC"/>
      </a:lt2>
      <a:accent1>
        <a:srgbClr val="6A757C"/>
      </a:accent1>
      <a:accent2>
        <a:srgbClr val="4368BD"/>
      </a:accent2>
      <a:accent3>
        <a:srgbClr val="54B9B1"/>
      </a:accent3>
      <a:accent4>
        <a:srgbClr val="FFA52F"/>
      </a:accent4>
      <a:accent5>
        <a:srgbClr val="D2335F"/>
      </a:accent5>
      <a:accent6>
        <a:srgbClr val="7A4CB2"/>
      </a:accent6>
      <a:hlink>
        <a:srgbClr val="EA5B0C"/>
      </a:hlink>
      <a:folHlink>
        <a:srgbClr val="6A757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72000" tIns="36000" rIns="72000" bIns="36000" rtlCol="0" anchor="ctr"/>
      <a:lstStyle>
        <a:defPPr algn="ctr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266700" indent="-266700" algn="l">
          <a:buSzPct val="80000"/>
          <a:buFont typeface="Wingdings" panose="05000000000000000000" pitchFamily="2" charset="2"/>
          <a:buChar char="n"/>
          <a:defRPr sz="1600" dirty="0" err="1" smtClean="0"/>
        </a:defPPr>
      </a:lstStyle>
    </a:txDef>
  </a:objectDefaults>
  <a:extraClrSchemeLst/>
  <a:custClrLst>
    <a:custClr name="GfK Gray 700">
      <a:srgbClr val="3B4145"/>
    </a:custClr>
    <a:custClr name="GfK Blue 700">
      <a:srgbClr val="3456A6"/>
    </a:custClr>
    <a:custClr name="GfK Turqoise 700">
      <a:srgbClr val="4B9A91"/>
    </a:custClr>
    <a:custClr name="GfK Yellow 700">
      <a:srgbClr val="F58A27"/>
    </a:custClr>
    <a:custClr name="GfK Magenta 700">
      <a:srgbClr val="AC2B55"/>
    </a:custClr>
    <a:custClr name="GfK Purple 700">
      <a:srgbClr val="673FA2"/>
    </a:custClr>
    <a:custClr name="GfK Sand 700">
      <a:srgbClr val="C56227"/>
    </a:custClr>
    <a:custClr name="GfK Petrol00">
      <a:srgbClr val="327890"/>
    </a:custClr>
    <a:custClr name="GfK Red 700">
      <a:srgbClr val="9B0009"/>
    </a:custClr>
    <a:custClr name="GfK Green 700">
      <a:srgbClr val="24892C"/>
    </a:custClr>
    <a:custClr name="GfK Gray 500">
      <a:srgbClr val="6A757C"/>
    </a:custClr>
    <a:custClr name="GfK Blue 500">
      <a:srgbClr val="4368BD"/>
    </a:custClr>
    <a:custClr name="GfK Turqoise 500">
      <a:srgbClr val="54B9B1"/>
    </a:custClr>
    <a:custClr name="GfK Yellow 500">
      <a:srgbClr val="FFA52F"/>
    </a:custClr>
    <a:custClr name="GfK Magenta 500">
      <a:srgbClr val="D2335F"/>
    </a:custClr>
    <a:custClr name="GfK Purple 500">
      <a:srgbClr val="7A4CB2"/>
    </a:custClr>
    <a:custClr name="GfK Sand 500">
      <a:srgbClr val="D27A2E"/>
    </a:custClr>
    <a:custClr name="GfK Petrol 500">
      <a:srgbClr val="519FBC"/>
    </a:custClr>
    <a:custClr name="GfK Red 500">
      <a:srgbClr val="BC1C0E"/>
    </a:custClr>
    <a:custClr name="GfK Green 500">
      <a:srgbClr val="3DAD42"/>
    </a:custClr>
    <a:custClr name="GfK Gray 300">
      <a:srgbClr val="9FA7AD"/>
    </a:custClr>
    <a:custClr name="GfK Blue 300">
      <a:srgbClr val="879BCC"/>
    </a:custClr>
    <a:custClr name="GfK Turqoise 300">
      <a:srgbClr val="81D7D3"/>
    </a:custClr>
    <a:custClr name="GfK Yellow 300">
      <a:srgbClr val="FDC166"/>
    </a:custClr>
    <a:custClr name="GfK Magenta 300">
      <a:srgbClr val="D76789"/>
    </a:custClr>
    <a:custClr name="GfK Purple 300">
      <a:srgbClr val="A387C8"/>
    </a:custClr>
    <a:custClr name="GfK Sand 300">
      <a:srgbClr val="D0965C"/>
    </a:custClr>
    <a:custClr name="GfK Petrol 300">
      <a:srgbClr val="87C5DE"/>
    </a:custClr>
    <a:custClr name="GfK Red 300">
      <a:srgbClr val="B0504C"/>
    </a:custClr>
    <a:custClr name="GfK Green 300">
      <a:srgbClr val="73C375"/>
    </a:custClr>
    <a:custClr name="GfK Gray 100">
      <a:srgbClr val="D6D9DC"/>
    </a:custClr>
    <a:custClr name="GfK Blue 100">
      <a:srgbClr val="DBE0EB"/>
    </a:custClr>
    <a:custClr name="GfK Turqoise 100">
      <a:srgbClr val="E2FFFF"/>
    </a:custClr>
    <a:custClr name="GfK Yellow 100">
      <a:srgbClr val="FFEBCC"/>
    </a:custClr>
    <a:custClr name="GfK Magenta 100">
      <a:srgbClr val="DDBBC5"/>
    </a:custClr>
    <a:custClr name="GfK Purple 100">
      <a:srgbClr val="DDD8E4"/>
    </a:custClr>
    <a:custClr name="GfK Sand 100">
      <a:srgbClr val="C9C1BA"/>
    </a:custClr>
    <a:custClr name="GfK Petrol 100">
      <a:srgbClr val="CBFCFF"/>
    </a:custClr>
    <a:custClr name="GfK Red 100">
      <a:srgbClr val="CBA6A8"/>
    </a:custClr>
    <a:custClr name="GfK Green 100">
      <a:srgbClr val="BDE5BD"/>
    </a:custClr>
  </a:custClrLst>
  <a:extLst>
    <a:ext uri="{05A4C25C-085E-4340-85A3-A5531E510DB2}">
      <thm15:themeFamily xmlns:thm15="http://schemas.microsoft.com/office/thememl/2012/main" name="GfK_master_16_9.potx" id="{990D8920-EEAE-4FF9-A75B-E79A057347F1}" vid="{1F62277E-8FC0-40E8-AEE6-0845733FF2CD}"/>
    </a:ext>
  </a:extLst>
</a:theme>
</file>

<file path=ppt/theme/theme3.xml><?xml version="1.0" encoding="utf-8"?>
<a:theme xmlns:a="http://schemas.openxmlformats.org/drawingml/2006/main" name="Office Theme">
  <a:themeElements>
    <a:clrScheme name="GfK">
      <a:dk1>
        <a:srgbClr val="3B4145"/>
      </a:dk1>
      <a:lt1>
        <a:srgbClr val="FFFFFF"/>
      </a:lt1>
      <a:dk2>
        <a:srgbClr val="EA5B0C"/>
      </a:dk2>
      <a:lt2>
        <a:srgbClr val="D6D9DC"/>
      </a:lt2>
      <a:accent1>
        <a:srgbClr val="6A757C"/>
      </a:accent1>
      <a:accent2>
        <a:srgbClr val="4368BD"/>
      </a:accent2>
      <a:accent3>
        <a:srgbClr val="54B9B1"/>
      </a:accent3>
      <a:accent4>
        <a:srgbClr val="FFA52F"/>
      </a:accent4>
      <a:accent5>
        <a:srgbClr val="D2335F"/>
      </a:accent5>
      <a:accent6>
        <a:srgbClr val="7B4DB3"/>
      </a:accent6>
      <a:hlink>
        <a:srgbClr val="EA5B0C"/>
      </a:hlink>
      <a:folHlink>
        <a:srgbClr val="6A757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/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description>GemBox</dc:description>
</cp:coreProperties>
</file>