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theme/theme2.xml" ContentType="application/vnd.openxmlformats-officedocument.theme+xml"/>
  <Default Extension="emf" ContentType="image/x-emf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jpg" ContentType="image/jpeg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708" r:id="rId2"/>
  </p:sldMasterIdLst>
  <p:notesMasterIdLst>
    <p:notesMasterId r:id="rId3"/>
  </p:notes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12192000" cy="6858000"/>
  <p:notesSz cx="6858000" cy="9144000"/>
  <p:custShowLst/>
  <p:defaultTextStyle>
    <a:defPPr>
      <a:defRPr lang="de-DE"/>
    </a:defPPr>
    <a:lvl1pPr algn="l" marL="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loop="false" showAnimation="true" showNarration="true" useTimings="false">
    <p:present/>
    <p:sldAll/>
    <p:penClr>
      <a:prstClr val="red"/>
    </p:penClr>
  </p:showPr>
</p:presentationPr>
</file>

<file path=ppt/viewProps.xml><?xml version="1.0" encoding="utf-8"?>
<p:viewPr xmlns:r="http://schemas.openxmlformats.org/officeDocument/2006/relationships" xmlns:a="http://schemas.openxmlformats.org/drawingml/2006/main" xmlns:p="http://schemas.openxmlformats.org/presentationml/2006/main">
  <p:slideViewPr>
    <p:cSldViewPr>
      <p:cViewPr varScale="true">
        <p:scale>
          <a:sx n="100" d="100"/>
          <a:sy n="100" d="100"/>
        </p:scale>
        <p:origin x="0" y="0"/>
      </p:cViewPr>
    </p:cSldViewPr>
  </p:slideViewPr>
  <p:outlineViewPr>
    <p:cViewPr varScale="false">
      <p:scale>
        <a:sx n="100" d="100"/>
        <a:sy n="100" d="100"/>
      </p:scale>
      <p:origin x="0" y="0"/>
    </p:cViewPr>
  </p:outlineViewPr>
  <p:notesViewPr>
    <p:cSldViewPr>
      <p:cViewPr varScale="false"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slide" Target="slides/slide54.xml" /><Relationship Id="rId58" Type="http://schemas.openxmlformats.org/officeDocument/2006/relationships/slide" Target="slides/slide55.xml" /><Relationship Id="rId59" Type="http://schemas.openxmlformats.org/officeDocument/2006/relationships/slide" Target="slides/slide56.xml" /><Relationship Id="rId60" Type="http://schemas.openxmlformats.org/officeDocument/2006/relationships/slide" Target="slides/slide57.xml" /><Relationship Id="rId61" Type="http://schemas.openxmlformats.org/officeDocument/2006/relationships/slide" Target="slides/slide58.xml" /><Relationship Id="rId62" Type="http://schemas.openxmlformats.org/officeDocument/2006/relationships/slide" Target="slides/slide59.xml" /><Relationship Id="rId63" Type="http://schemas.openxmlformats.org/officeDocument/2006/relationships/slide" Target="slides/slide60.xml" /><Relationship Id="rId64" Type="http://schemas.openxmlformats.org/officeDocument/2006/relationships/slide" Target="slides/slide61.xml" /><Relationship Id="rId65" Type="http://schemas.openxmlformats.org/officeDocument/2006/relationships/slide" Target="slides/slide62.xml" /><Relationship Id="rId66" Type="http://schemas.openxmlformats.org/officeDocument/2006/relationships/slide" Target="slides/slide63.xml" /><Relationship Id="rId67" Type="http://schemas.openxmlformats.org/officeDocument/2006/relationships/slide" Target="slides/slide64.xml" /><Relationship Id="rId68" Type="http://schemas.openxmlformats.org/officeDocument/2006/relationships/presProps" Target="presProps.xml" /><Relationship Id="rId69" Type="http://schemas.openxmlformats.org/officeDocument/2006/relationships/viewProps" Target="viewProps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r="http://schemas.openxmlformats.org/officeDocument/2006/relationships" xmlns:a="http://schemas.openxmlformats.org/drawingml/2006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692697" y="8460456"/>
            <a:ext cx="720079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D80BA2B4-3829-4818-9541-603029F1CB23}" type="datetimeFigureOut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612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vert="horz" lIns="91440" tIns="45720" rIns="91440" bIns="45720" rtlCol="false"/>
          <a:lstStyle/>
          <a:p>
            <a:endParaRPr dirty="false" lang="en-GB" noProof="false"/>
          </a:p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</p:spPr>
        <p:txBody>
          <a:bodyPr vert="horz" lIns="0" tIns="0" rIns="0" bIns="0" rtlCol="false"/>
          <a:lstStyle/>
          <a:p>
            <a:pPr lvl="0"/>
            <a:r>
              <a:rPr dirty="false" lang="en-GB" noProof="false"/>
              <a:t>Click to edit Master text styles</a:t>
            </a:r>
          </a:p>
          <a:p>
            <a:pPr lvl="1"/>
            <a:r>
              <a:rPr dirty="false" lang="en-GB" noProof="false"/>
              <a:t>Second level</a:t>
            </a:r>
          </a:p>
          <a:p>
            <a:pPr lvl="2"/>
            <a:r>
              <a:rPr dirty="false" lang="en-GB" noProof="false"/>
              <a:t>Third level</a:t>
            </a:r>
          </a:p>
          <a:p>
            <a:pPr lvl="3"/>
            <a:r>
              <a:rPr dirty="false" lang="en-GB" noProof="false"/>
              <a:t>Fourth level</a:t>
            </a:r>
          </a:p>
          <a:p>
            <a:pPr lvl="4"/>
            <a:r>
              <a:rPr dirty="false" lang="en-GB" noProof="false"/>
              <a:t>Fifth level</a:t>
            </a:r>
          </a:p>
          <a:p>
            <a:pPr lvl="5"/>
            <a:r>
              <a:rPr dirty="false" lang="en-GB" noProof="false"/>
              <a:t>6</a:t>
            </a:r>
          </a:p>
          <a:p>
            <a:pPr lvl="6"/>
            <a:r>
              <a:rPr dirty="false" lang="en-GB" noProof="false"/>
              <a:t>7</a:t>
            </a:r>
          </a:p>
          <a:p>
            <a:pPr lvl="7"/>
            <a:r>
              <a:rPr dirty="false" lang="en-GB" noProof="false"/>
              <a:t>8</a:t>
            </a:r>
          </a:p>
          <a:p>
            <a:pPr lvl="8"/>
            <a:r>
              <a:rPr dirty="false" lang="en-GB" noProof="false"/>
              <a:t>9</a:t>
            </a: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1628800" y="8460456"/>
            <a:ext cx="4032448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dirty="false" lang="en-GB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733256" y="8460456"/>
            <a:ext cx="475085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1A36151-9AD6-4427-8E81-BE77B673313D}" type="slidenum">
              <a:rPr lang="en-GB" smtClean="false"/>
              <a:t>‹#›</a:t>
            </a:fld>
            <a:endParaRPr dirty="false"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n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54013" indent="-171450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o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536575" indent="-182563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n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719138" indent="-182563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o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719138" indent="0" algn="l" defTabSz="987425" rtl="0" eaLnBrk="1" latinLnBrk="0" hangingPunct="1">
      <a:lnSpc>
        <a:spcPct val="100000"/>
      </a:lnSpc>
      <a:spcBef>
        <a:spcPts val="1000"/>
      </a:spcBef>
      <a:buClr>
        <a:schemeClr val="tx2"/>
      </a:buClr>
      <a:buFont typeface="Wingdings" panose="05000000000000000000" pitchFamily="2" charset="2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4.png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5.png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7.jpg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slideLayout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2" name="Rechteck 461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463" name="Line"/>
          <p:cNvCxnSpPr/>
          <p:nvPr userDrawn="true"/>
        </p:nvCxnSpPr>
        <p:spPr bwMode="gray">
          <a:xfrm>
            <a:off x="911424" y="925959"/>
            <a:ext cx="23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413016"/>
            <a:ext cx="5040000" cy="223200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5040000" cy="115216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797152"/>
            <a:ext cx="5040000" cy="29633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4952"/>
            <a:ext cx="5040000" cy="72031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5" name="Picture 4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rgbClr val="519F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rgbClr val="519FB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4" name="Picture 3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itle with big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icture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 fill="norm" stroke="true" extrusionOk="true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" name="Titel 6"/>
          <p:cNvSpPr>
            <a:spLocks noGrp="true"/>
          </p:cNvSpPr>
          <p:nvPr>
            <p:ph type="title" hasCustomPrompt="true"/>
          </p:nvPr>
        </p:nvSpPr>
        <p:spPr bwMode="gray">
          <a:xfrm>
            <a:off x="911426" y="1484784"/>
            <a:ext cx="4021948" cy="4619873"/>
          </a:xfrm>
          <a:custGeom>
            <a:avLst/>
            <a:gdLst>
              <a:gd name="connsiteX0" fmla="*/ 4029048 w 5051672"/>
              <a:gd name="connsiteY0" fmla="*/ 0 h 3547859"/>
              <a:gd name="connsiteX1" fmla="*/ 5051672 w 5051672"/>
              <a:gd name="connsiteY1" fmla="*/ 3547859 h 3547859"/>
              <a:gd name="connsiteX2" fmla="*/ 0 w 5051672"/>
              <a:gd name="connsiteY2" fmla="*/ 2520032 h 3547859"/>
              <a:gd name="connsiteX3" fmla="*/ 0 w 5051672"/>
              <a:gd name="connsiteY3" fmla="*/ 377 h 3547859"/>
              <a:gd name="connsiteX0" fmla="*/ 4029048 w 5075736"/>
              <a:gd name="connsiteY0" fmla="*/ 0 h 3229981"/>
              <a:gd name="connsiteX1" fmla="*/ 5075736 w 5075736"/>
              <a:gd name="connsiteY1" fmla="*/ 3229981 h 3229981"/>
              <a:gd name="connsiteX2" fmla="*/ 0 w 5075736"/>
              <a:gd name="connsiteY2" fmla="*/ 2520032 h 3229981"/>
              <a:gd name="connsiteX3" fmla="*/ 0 w 5075736"/>
              <a:gd name="connsiteY3" fmla="*/ 377 h 3229981"/>
              <a:gd name="connsiteX4" fmla="*/ 4029048 w 5075736"/>
              <a:gd name="connsiteY4" fmla="*/ 0 h 3229981"/>
              <a:gd name="connsiteX0" fmla="*/ 4029048 w 5051673"/>
              <a:gd name="connsiteY0" fmla="*/ 0 h 3229981"/>
              <a:gd name="connsiteX1" fmla="*/ 5051673 w 5051673"/>
              <a:gd name="connsiteY1" fmla="*/ 3229981 h 3229981"/>
              <a:gd name="connsiteX2" fmla="*/ 0 w 5051673"/>
              <a:gd name="connsiteY2" fmla="*/ 2520032 h 3229981"/>
              <a:gd name="connsiteX3" fmla="*/ 0 w 5051673"/>
              <a:gd name="connsiteY3" fmla="*/ 377 h 3229981"/>
              <a:gd name="connsiteX4" fmla="*/ 4029048 w 5051673"/>
              <a:gd name="connsiteY4" fmla="*/ 0 h 3229981"/>
              <a:gd name="connsiteX0" fmla="*/ 4029048 w 5042148"/>
              <a:gd name="connsiteY0" fmla="*/ 0 h 3243584"/>
              <a:gd name="connsiteX1" fmla="*/ 5042148 w 5042148"/>
              <a:gd name="connsiteY1" fmla="*/ 3243584 h 3243584"/>
              <a:gd name="connsiteX2" fmla="*/ 0 w 5042148"/>
              <a:gd name="connsiteY2" fmla="*/ 2520032 h 3243584"/>
              <a:gd name="connsiteX3" fmla="*/ 0 w 5042148"/>
              <a:gd name="connsiteY3" fmla="*/ 377 h 3243584"/>
              <a:gd name="connsiteX4" fmla="*/ 4029048 w 5042148"/>
              <a:gd name="connsiteY4" fmla="*/ 0 h 3243584"/>
              <a:gd name="connsiteX0" fmla="*/ 4029048 w 5207881"/>
              <a:gd name="connsiteY0" fmla="*/ 0 h 3252176"/>
              <a:gd name="connsiteX1" fmla="*/ 5207881 w 5207881"/>
              <a:gd name="connsiteY1" fmla="*/ 3252176 h 3252176"/>
              <a:gd name="connsiteX2" fmla="*/ 0 w 5207881"/>
              <a:gd name="connsiteY2" fmla="*/ 2520032 h 3252176"/>
              <a:gd name="connsiteX3" fmla="*/ 0 w 5207881"/>
              <a:gd name="connsiteY3" fmla="*/ 377 h 3252176"/>
              <a:gd name="connsiteX4" fmla="*/ 4029048 w 5207881"/>
              <a:gd name="connsiteY4" fmla="*/ 0 h 3252176"/>
              <a:gd name="connsiteX0" fmla="*/ 4029048 w 5202414"/>
              <a:gd name="connsiteY0" fmla="*/ 0 h 3241974"/>
              <a:gd name="connsiteX1" fmla="*/ 5202414 w 5202414"/>
              <a:gd name="connsiteY1" fmla="*/ 3241974 h 3241974"/>
              <a:gd name="connsiteX2" fmla="*/ 0 w 5202414"/>
              <a:gd name="connsiteY2" fmla="*/ 2520032 h 3241974"/>
              <a:gd name="connsiteX3" fmla="*/ 0 w 5202414"/>
              <a:gd name="connsiteY3" fmla="*/ 377 h 3241974"/>
              <a:gd name="connsiteX4" fmla="*/ 4029048 w 5202414"/>
              <a:gd name="connsiteY4" fmla="*/ 0 h 3241974"/>
              <a:gd name="connsiteX0" fmla="*/ 4029048 w 4649333"/>
              <a:gd name="connsiteY0" fmla="*/ 0 h 3353258"/>
              <a:gd name="connsiteX1" fmla="*/ 4649333 w 4649333"/>
              <a:gd name="connsiteY1" fmla="*/ 3353258 h 3353258"/>
              <a:gd name="connsiteX2" fmla="*/ 0 w 4649333"/>
              <a:gd name="connsiteY2" fmla="*/ 2520032 h 3353258"/>
              <a:gd name="connsiteX3" fmla="*/ 0 w 4649333"/>
              <a:gd name="connsiteY3" fmla="*/ 377 h 3353258"/>
              <a:gd name="connsiteX4" fmla="*/ 4029048 w 4649333"/>
              <a:gd name="connsiteY4" fmla="*/ 0 h 3353258"/>
              <a:gd name="connsiteX0" fmla="*/ 4029048 w 4670786"/>
              <a:gd name="connsiteY0" fmla="*/ 0 h 3373491"/>
              <a:gd name="connsiteX1" fmla="*/ 4670786 w 4670786"/>
              <a:gd name="connsiteY1" fmla="*/ 3373491 h 3373491"/>
              <a:gd name="connsiteX2" fmla="*/ 0 w 4670786"/>
              <a:gd name="connsiteY2" fmla="*/ 2520032 h 3373491"/>
              <a:gd name="connsiteX3" fmla="*/ 0 w 4670786"/>
              <a:gd name="connsiteY3" fmla="*/ 377 h 3373491"/>
              <a:gd name="connsiteX4" fmla="*/ 4029048 w 4670786"/>
              <a:gd name="connsiteY4" fmla="*/ 0 h 33734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786" h="3373491" fill="norm" stroke="true" extrusionOk="true">
                <a:moveTo>
                  <a:pt x="4029048" y="0"/>
                </a:moveTo>
                <a:lnTo>
                  <a:pt x="4670786" y="3373491"/>
                </a:lnTo>
                <a:lnTo>
                  <a:pt x="0" y="2520032"/>
                </a:lnTo>
                <a:lnTo>
                  <a:pt x="0" y="377"/>
                </a:lnTo>
                <a:lnTo>
                  <a:pt x="4029048" y="0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1080000" wrap="square">
            <a:noAutofit/>
          </a:bodyPr>
          <a:lstStyle>
            <a:lvl1pPr marL="0" indent="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title of presentation here in max. 3 lines</a:t>
            </a:r>
          </a:p>
        </p:txBody>
      </p:sp>
      <p:sp>
        <p:nvSpPr>
          <p:cNvPr id="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140968"/>
            <a:ext cx="3527673" cy="864094"/>
          </a:xfrm>
          <a:prstGeom prst="rect">
            <a:avLst/>
          </a:prstGeom>
          <a:noFill/>
          <a:ln w="127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5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911424" y="4149457"/>
            <a:ext cx="3527673" cy="216000"/>
          </a:xfrm>
          <a:prstGeom prst="rect">
            <a:avLst/>
          </a:prstGeom>
          <a:noFill/>
          <a:ln w="127">
            <a:noFill/>
          </a:ln>
        </p:spPr>
        <p:txBody>
          <a:bodyPr anchor="b" lIns="324000" rIns="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911424" y="4365457"/>
            <a:ext cx="3527673" cy="431695"/>
          </a:xfrm>
          <a:prstGeom prst="rect">
            <a:avLst/>
          </a:prstGeom>
          <a:noFill/>
          <a:ln w="127">
            <a:noFill/>
          </a:ln>
        </p:spPr>
        <p:txBody>
          <a:bodyPr lIns="324000" rIns="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7" name="Picture 6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"/>
          <p:cNvSpPr/>
          <p:nvPr userDrawn="true"/>
        </p:nvSpPr>
        <p:spPr bwMode="gray">
          <a:xfrm>
            <a:off x="911424" y="1485729"/>
            <a:ext cx="3456384" cy="2879375"/>
          </a:xfrm>
          <a:custGeom>
            <a:avLst/>
            <a:gdLst>
              <a:gd name="T0" fmla="*/ 0 w 2227"/>
              <a:gd name="T1" fmla="*/ 0 h 2226"/>
              <a:gd name="T2" fmla="*/ 2227 w 2227"/>
              <a:gd name="T3" fmla="*/ 0 h 2226"/>
              <a:gd name="T4" fmla="*/ 2227 w 2227"/>
              <a:gd name="T5" fmla="*/ 2226 h 2226"/>
              <a:gd name="T6" fmla="*/ 371 w 2227"/>
              <a:gd name="T7" fmla="*/ 1856 h 2226"/>
              <a:gd name="T8" fmla="*/ 0 w 2227"/>
              <a:gd name="T9" fmla="*/ 0 h 222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59 w 10000"/>
              <a:gd name="connsiteY3" fmla="*/ 799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80 w 10000"/>
              <a:gd name="connsiteY3" fmla="*/ 7999 h 10000"/>
              <a:gd name="connsiteX4" fmla="*/ 0 w 10000"/>
              <a:gd name="connsiteY4" fmla="*/ 0 h 1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fill="norm" stroke="true" extrusionOk="tru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1680" y="7999"/>
                </a:lnTo>
                <a:lnTo>
                  <a:pt x="0" y="0"/>
                </a:lnTo>
                <a:close/>
              </a:path>
            </a:pathLst>
          </a:custGeom>
          <a:solidFill>
            <a:srgbClr val="6A757C"/>
          </a:solidFill>
          <a:ln>
            <a:noFill/>
          </a:ln>
        </p:spPr>
        <p:txBody>
          <a:bodyPr anchor="t" anchorCtr="false" vert="horz" lIns="91440" tIns="45720" rIns="91440" bIns="45720" wrap="square" numCol="1" compatLnSpc="true">
            <a:prstTxWarp prst="textNoShape">
              <a:avLst/>
            </a:prstTxWarp>
          </a:bodyPr>
          <a:lstStyle/>
          <a:p>
            <a:endParaRPr dirty="false" lang="en-GB"/>
          </a:p>
        </p:txBody>
      </p:sp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1487488" y="1657652"/>
            <a:ext cx="2664320" cy="461665"/>
          </a:xfrm>
        </p:spPr>
        <p:txBody>
          <a:bodyPr/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17" name="Content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4943872" y="1484784"/>
            <a:ext cx="6912768" cy="4608512"/>
          </a:xfrm>
        </p:spPr>
        <p:txBody>
          <a:bodyPr/>
          <a:lstStyle>
            <a:lvl1pPr marL="457200" indent="-457200">
              <a:buSzPct val="100000"/>
              <a:buFont charset="00" panose="020B0604020202020204" pitchFamily="34" typeface="Arial"/>
              <a:buAutoNum type="arabicPlain"/>
              <a:tabLst>
                <a:tab pos="6543675" algn="r"/>
              </a:tabLst>
              <a:defRPr b="true" sz="20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1pPr>
            <a:lvl2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2pPr>
            <a:lvl3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3pPr>
            <a:lvl4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4pPr>
            <a:lvl5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5pPr>
            <a:lvl6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6pPr>
            <a:lvl7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7pPr>
            <a:lvl8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8pPr>
            <a:lvl9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9pPr>
          </a:lstStyle>
          <a:p>
            <a:pPr lvl="0"/>
            <a:r>
              <a:rPr dirty="false" lang="en-GB"/>
              <a:t>First level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44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>
          <a:xfrm>
            <a:off x="335360" y="6525000"/>
            <a:ext cx="1080120" cy="144000"/>
          </a:xfrm>
        </p:spPr>
        <p:txBody>
          <a:bodyPr/>
          <a:lstStyle/>
          <a:p>
            <a:fld id="{EDC2C6C2-CF69-4113-9346-671BF7FA815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573F22A7-E177-4240-B37B-B684ACDD27E9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335360" y="1413288"/>
            <a:ext cx="4032250" cy="461665"/>
          </a:xfrm>
        </p:spPr>
        <p:txBody>
          <a:bodyPr anchor="t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17" name="Content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335360" y="2060849"/>
            <a:ext cx="4032250" cy="4032448"/>
          </a:xfrm>
        </p:spPr>
        <p:txBody>
          <a:bodyPr/>
          <a:lstStyle>
            <a:lvl1pPr marL="266700" indent="-266700">
              <a:buSzPct val="100000"/>
              <a:buFont charset="00" panose="020B0604020202020204" pitchFamily="34" typeface="Arial"/>
              <a:buAutoNum type="arabicPlain"/>
              <a:tabLst>
                <a:tab pos="4038600" algn="r"/>
              </a:tabLst>
              <a:defRPr b="tru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1pPr>
            <a:lvl2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2pPr>
            <a:lvl3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3pPr>
            <a:lvl4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4pPr>
            <a:lvl5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5pPr>
            <a:lvl6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6pPr>
            <a:lvl7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7pPr>
            <a:lvl8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8pPr>
            <a:lvl9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9pPr>
          </a:lstStyle>
          <a:p>
            <a:pPr lvl="0"/>
            <a:r>
              <a:rPr dirty="false" lang="en-GB"/>
              <a:t>First level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8" name="Picture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5519936" y="1484784"/>
            <a:ext cx="5760640" cy="4032448"/>
          </a:xfrm>
          <a:custGeom>
            <a:avLst/>
            <a:gdLst>
              <a:gd name="connsiteX0" fmla="*/ 5544001 w 5544001"/>
              <a:gd name="connsiteY0" fmla="*/ 0 h 3551223"/>
              <a:gd name="connsiteX1" fmla="*/ 4543017 w 5544001"/>
              <a:gd name="connsiteY1" fmla="*/ 2543298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0" fmla="*/ 5544001 w 5544001"/>
              <a:gd name="connsiteY0" fmla="*/ 0 h 3551223"/>
              <a:gd name="connsiteX1" fmla="*/ 4441735 w 5544001"/>
              <a:gd name="connsiteY1" fmla="*/ 2540103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4" fmla="*/ 5544001 w 5544001"/>
              <a:gd name="connsiteY4" fmla="*/ 0 h 35512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4001" h="3551223" fill="norm" stroke="true" extrusionOk="true">
                <a:moveTo>
                  <a:pt x="5544001" y="0"/>
                </a:moveTo>
                <a:lnTo>
                  <a:pt x="4441735" y="2540103"/>
                </a:lnTo>
                <a:lnTo>
                  <a:pt x="0" y="3551223"/>
                </a:lnTo>
                <a:lnTo>
                  <a:pt x="0" y="531"/>
                </a:lnTo>
                <a:lnTo>
                  <a:pt x="5544001" y="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39746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947F651B-5C8B-4B22-9AAB-8C1FEC9F76CF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6B484198-1C2A-4B61-9272-B4453F82D5C1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 with picture | f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5519936" y="1412776"/>
            <a:ext cx="5760640" cy="461665"/>
          </a:xfrm>
        </p:spPr>
        <p:txBody>
          <a:bodyPr anchor="t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8" name="Picture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905952" y="1484785"/>
            <a:ext cx="4037919" cy="2895027"/>
          </a:xfrm>
          <a:custGeom>
            <a:avLst/>
            <a:gdLst>
              <a:gd name="connsiteX0" fmla="*/ 5544001 w 5544001"/>
              <a:gd name="connsiteY0" fmla="*/ 0 h 3551223"/>
              <a:gd name="connsiteX1" fmla="*/ 4543017 w 5544001"/>
              <a:gd name="connsiteY1" fmla="*/ 2543298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0" fmla="*/ 5544001 w 5544001"/>
              <a:gd name="connsiteY0" fmla="*/ 0 h 3551223"/>
              <a:gd name="connsiteX1" fmla="*/ 4441735 w 5544001"/>
              <a:gd name="connsiteY1" fmla="*/ 2540103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4" fmla="*/ 5544001 w 5544001"/>
              <a:gd name="connsiteY4" fmla="*/ 0 h 3551223"/>
              <a:gd name="connsiteX0" fmla="*/ 4585198 w 4585198"/>
              <a:gd name="connsiteY0" fmla="*/ 0 h 3551223"/>
              <a:gd name="connsiteX1" fmla="*/ 4441735 w 4585198"/>
              <a:gd name="connsiteY1" fmla="*/ 2540103 h 3551223"/>
              <a:gd name="connsiteX2" fmla="*/ 0 w 4585198"/>
              <a:gd name="connsiteY2" fmla="*/ 3551223 h 3551223"/>
              <a:gd name="connsiteX3" fmla="*/ 0 w 4585198"/>
              <a:gd name="connsiteY3" fmla="*/ 531 h 3551223"/>
              <a:gd name="connsiteX4" fmla="*/ 4585198 w 4585198"/>
              <a:gd name="connsiteY4" fmla="*/ 0 h 3551223"/>
              <a:gd name="connsiteX0" fmla="*/ 4585198 w 4589243"/>
              <a:gd name="connsiteY0" fmla="*/ 0 h 3551223"/>
              <a:gd name="connsiteX1" fmla="*/ 4589243 w 4589243"/>
              <a:gd name="connsiteY1" fmla="*/ 2135159 h 3551223"/>
              <a:gd name="connsiteX2" fmla="*/ 0 w 4589243"/>
              <a:gd name="connsiteY2" fmla="*/ 3551223 h 3551223"/>
              <a:gd name="connsiteX3" fmla="*/ 0 w 4589243"/>
              <a:gd name="connsiteY3" fmla="*/ 531 h 3551223"/>
              <a:gd name="connsiteX4" fmla="*/ 4585198 w 4589243"/>
              <a:gd name="connsiteY4" fmla="*/ 0 h 3551223"/>
              <a:gd name="connsiteX0" fmla="*/ 4585198 w 4589243"/>
              <a:gd name="connsiteY0" fmla="*/ 0 h 3551223"/>
              <a:gd name="connsiteX1" fmla="*/ 4589243 w 4589243"/>
              <a:gd name="connsiteY1" fmla="*/ 2135159 h 3551223"/>
              <a:gd name="connsiteX2" fmla="*/ 0 w 4589243"/>
              <a:gd name="connsiteY2" fmla="*/ 3551223 h 3551223"/>
              <a:gd name="connsiteX3" fmla="*/ 1263038 w 4589243"/>
              <a:gd name="connsiteY3" fmla="*/ 531 h 3551223"/>
              <a:gd name="connsiteX4" fmla="*/ 4585198 w 4589243"/>
              <a:gd name="connsiteY4" fmla="*/ 0 h 3551223"/>
              <a:gd name="connsiteX0" fmla="*/ 4013604 w 4017649"/>
              <a:gd name="connsiteY0" fmla="*/ 0 h 2783519"/>
              <a:gd name="connsiteX1" fmla="*/ 4017649 w 4017649"/>
              <a:gd name="connsiteY1" fmla="*/ 2135159 h 2783519"/>
              <a:gd name="connsiteX2" fmla="*/ 0 w 4017649"/>
              <a:gd name="connsiteY2" fmla="*/ 2783519 h 2783519"/>
              <a:gd name="connsiteX3" fmla="*/ 691444 w 4017649"/>
              <a:gd name="connsiteY3" fmla="*/ 531 h 2783519"/>
              <a:gd name="connsiteX4" fmla="*/ 4013604 w 4017649"/>
              <a:gd name="connsiteY4" fmla="*/ 0 h 2783519"/>
              <a:gd name="connsiteX0" fmla="*/ 3649314 w 3653359"/>
              <a:gd name="connsiteY0" fmla="*/ 0 h 2528493"/>
              <a:gd name="connsiteX1" fmla="*/ 3653359 w 3653359"/>
              <a:gd name="connsiteY1" fmla="*/ 2135159 h 2528493"/>
              <a:gd name="connsiteX2" fmla="*/ 0 w 3653359"/>
              <a:gd name="connsiteY2" fmla="*/ 2528493 h 2528493"/>
              <a:gd name="connsiteX3" fmla="*/ 327154 w 3653359"/>
              <a:gd name="connsiteY3" fmla="*/ 531 h 2528493"/>
              <a:gd name="connsiteX4" fmla="*/ 3649314 w 3653359"/>
              <a:gd name="connsiteY4" fmla="*/ 0 h 2528493"/>
              <a:gd name="connsiteX0" fmla="*/ 3880327 w 3884372"/>
              <a:gd name="connsiteY0" fmla="*/ 0 h 2664507"/>
              <a:gd name="connsiteX1" fmla="*/ 3884372 w 3884372"/>
              <a:gd name="connsiteY1" fmla="*/ 2135159 h 2664507"/>
              <a:gd name="connsiteX2" fmla="*/ 0 w 3884372"/>
              <a:gd name="connsiteY2" fmla="*/ 2664507 h 2664507"/>
              <a:gd name="connsiteX3" fmla="*/ 558167 w 3884372"/>
              <a:gd name="connsiteY3" fmla="*/ 531 h 2664507"/>
              <a:gd name="connsiteX4" fmla="*/ 3880327 w 3884372"/>
              <a:gd name="connsiteY4" fmla="*/ 0 h 26645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372" h="2664507" fill="norm" stroke="true" extrusionOk="true">
                <a:moveTo>
                  <a:pt x="3880327" y="0"/>
                </a:moveTo>
                <a:cubicBezTo>
                  <a:pt x="3881675" y="711720"/>
                  <a:pt x="3883024" y="1423439"/>
                  <a:pt x="3884372" y="2135159"/>
                </a:cubicBezTo>
                <a:lnTo>
                  <a:pt x="0" y="2664507"/>
                </a:lnTo>
                <a:lnTo>
                  <a:pt x="558167" y="531"/>
                </a:lnTo>
                <a:lnTo>
                  <a:pt x="3880327" y="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7A31D0E5-575B-4232-95A2-E006C678930F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F1C243CA-CEE9-49A6-A9A5-CCEA94E8D609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77" userDrawn="1">
          <p15:clr>
            <a:srgbClr val="FBAE40"/>
          </p15:clr>
        </p15:guide>
        <p15:guide id="2" pos="7106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Line"/>
          <p:cNvCxnSpPr/>
          <p:nvPr userDrawn="true"/>
        </p:nvCxnSpPr>
        <p:spPr bwMode="gray">
          <a:xfrm>
            <a:off x="7248296" y="1484784"/>
            <a:ext cx="1728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7248128" y="1989024"/>
            <a:ext cx="4032448" cy="1223952"/>
          </a:xfrm>
          <a:prstGeom prst="rect">
            <a:avLst/>
          </a:prstGeom>
        </p:spPr>
        <p:txBody>
          <a:bodyPr>
            <a:noAutofit/>
          </a:bodyPr>
          <a:lstStyle>
            <a:lvl1pPr marL="361950" indent="-36195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1	Divider slide | Insert your headline in maximal three lines here</a:t>
            </a:r>
          </a:p>
        </p:txBody>
      </p:sp>
      <p:sp>
        <p:nvSpPr>
          <p:cNvPr id="20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7248128" y="3745606"/>
            <a:ext cx="4032448" cy="1195561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17" name="Picture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923637" y="1484784"/>
            <a:ext cx="5748427" cy="4611217"/>
          </a:xfrm>
          <a:custGeom>
            <a:avLst/>
            <a:gdLst>
              <a:gd name="connsiteX0" fmla="*/ 1008000 w 7056002"/>
              <a:gd name="connsiteY0" fmla="*/ 0 h 5040002"/>
              <a:gd name="connsiteX1" fmla="*/ 7056002 w 7056002"/>
              <a:gd name="connsiteY1" fmla="*/ 0 h 5040002"/>
              <a:gd name="connsiteX2" fmla="*/ 7056002 w 7056002"/>
              <a:gd name="connsiteY2" fmla="*/ 4033656 h 5040002"/>
              <a:gd name="connsiteX3" fmla="*/ 0 w 7056002"/>
              <a:gd name="connsiteY3" fmla="*/ 5040002 h 5040002"/>
              <a:gd name="connsiteX0" fmla="*/ 1174688 w 7056002"/>
              <a:gd name="connsiteY0" fmla="*/ 0 h 5040002"/>
              <a:gd name="connsiteX1" fmla="*/ 7056002 w 7056002"/>
              <a:gd name="connsiteY1" fmla="*/ 0 h 5040002"/>
              <a:gd name="connsiteX2" fmla="*/ 7056002 w 7056002"/>
              <a:gd name="connsiteY2" fmla="*/ 4033656 h 5040002"/>
              <a:gd name="connsiteX3" fmla="*/ 0 w 7056002"/>
              <a:gd name="connsiteY3" fmla="*/ 5040002 h 5040002"/>
              <a:gd name="connsiteX4" fmla="*/ 1174688 w 7056002"/>
              <a:gd name="connsiteY4" fmla="*/ 0 h 5040002"/>
              <a:gd name="connsiteX0" fmla="*/ 1174688 w 7056002"/>
              <a:gd name="connsiteY0" fmla="*/ 0 h 5040002"/>
              <a:gd name="connsiteX1" fmla="*/ 7056002 w 7056002"/>
              <a:gd name="connsiteY1" fmla="*/ 0 h 5040002"/>
              <a:gd name="connsiteX2" fmla="*/ 7053224 w 7056002"/>
              <a:gd name="connsiteY2" fmla="*/ 3919886 h 5040002"/>
              <a:gd name="connsiteX3" fmla="*/ 0 w 7056002"/>
              <a:gd name="connsiteY3" fmla="*/ 5040002 h 5040002"/>
              <a:gd name="connsiteX4" fmla="*/ 1174688 w 7056002"/>
              <a:gd name="connsiteY4" fmla="*/ 0 h 5040002"/>
              <a:gd name="connsiteX0" fmla="*/ 1445452 w 7326766"/>
              <a:gd name="connsiteY0" fmla="*/ 0 h 5196122"/>
              <a:gd name="connsiteX1" fmla="*/ 7326766 w 7326766"/>
              <a:gd name="connsiteY1" fmla="*/ 0 h 5196122"/>
              <a:gd name="connsiteX2" fmla="*/ 7323988 w 7326766"/>
              <a:gd name="connsiteY2" fmla="*/ 3919886 h 5196122"/>
              <a:gd name="connsiteX3" fmla="*/ 0 w 7326766"/>
              <a:gd name="connsiteY3" fmla="*/ 5196122 h 5196122"/>
              <a:gd name="connsiteX4" fmla="*/ 1445452 w 7326766"/>
              <a:gd name="connsiteY4" fmla="*/ 0 h 51961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766" h="5196122" fill="norm" stroke="true" extrusionOk="true">
                <a:moveTo>
                  <a:pt x="1445452" y="0"/>
                </a:moveTo>
                <a:lnTo>
                  <a:pt x="7326766" y="0"/>
                </a:lnTo>
                <a:lnTo>
                  <a:pt x="7323988" y="3919886"/>
                </a:lnTo>
                <a:cubicBezTo>
                  <a:pt x="4972913" y="4293258"/>
                  <a:pt x="2351075" y="4822750"/>
                  <a:pt x="0" y="5196122"/>
                </a:cubicBezTo>
                <a:cubicBezTo>
                  <a:pt x="336000" y="3516121"/>
                  <a:pt x="1109452" y="1680001"/>
                  <a:pt x="1445452" y="0"/>
                </a:cubicBez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solidFill>
                  <a:schemeClr val="tx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7443655C-0781-4FB5-82BC-B70D854ACE87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684698C0-0CD7-44D3-8910-1AB06CEC29B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with big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0704512" cy="6858000"/>
          </a:xfrm>
          <a:custGeom>
            <a:avLst/>
            <a:gdLst>
              <a:gd name="connsiteX0" fmla="*/ 0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8000 h 6858000"/>
              <a:gd name="connsiteX3" fmla="*/ 0 w 10632504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2504" h="6858000" fill="norm" stroke="true" extrusionOk="true">
                <a:moveTo>
                  <a:pt x="0" y="0"/>
                </a:moveTo>
                <a:lnTo>
                  <a:pt x="10632504" y="0"/>
                </a:lnTo>
                <a:lnTo>
                  <a:pt x="1063250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85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80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912699" y="2060848"/>
            <a:ext cx="3454514" cy="3455715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044054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044054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360000" wrap="square">
            <a:noAutofit/>
          </a:bodyPr>
          <a:lstStyle>
            <a:lvl1pPr marL="355600" indent="-35560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1	Insert Chapter title here in max. 3 lines</a:t>
            </a:r>
          </a:p>
        </p:txBody>
      </p:sp>
      <p:sp>
        <p:nvSpPr>
          <p:cNvPr id="28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789040"/>
            <a:ext cx="3024336" cy="576064"/>
          </a:xfrm>
          <a:prstGeom prst="rect">
            <a:avLst/>
          </a:prstGeom>
          <a:noFill/>
          <a:ln w="0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89A2B8EF-2977-43A2-992D-63DDD1AC55D1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9AA91312-553C-41D3-9658-FA19AA060CAD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59" y="2061183"/>
            <a:ext cx="3528999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FFA52F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4376" y="1989183"/>
            <a:ext cx="4608008" cy="1727849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4374" y="3717032"/>
            <a:ext cx="4608009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727666FF-88EC-4609-8E68-419ED4D6E3E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138812B6-6864-4269-BF57-A165B9921841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0848"/>
            <a:ext cx="35279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D2335F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3872" y="1988840"/>
            <a:ext cx="4608511" cy="1728192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7" name="Datumsplatzhalter 6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8EDE5E59-0329-4B53-A9C4-DF1E9FCE266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10" name="Fußzeilenplatzhalter 9"/>
          <p:cNvSpPr>
            <a:spLocks noGrp="true"/>
          </p:cNvSpPr>
          <p:nvPr>
            <p:ph type="ftr" sz="quarter" idx="19"/>
          </p:nvPr>
        </p:nvSpPr>
        <p:spPr>
          <a:xfrm>
            <a:off x="1487488" y="6525345"/>
            <a:ext cx="8640960" cy="144015"/>
          </a:xfrm>
          <a:prstGeom prst="rect">
            <a:avLst/>
          </a:prstGeom>
        </p:spPr>
        <p:txBody>
          <a:bodyPr/>
          <a:lstStyle/>
          <a:p>
            <a:endParaRPr dirty="false" lang="en-GB"/>
          </a:p>
        </p:txBody>
      </p:sp>
      <p:sp>
        <p:nvSpPr>
          <p:cNvPr id="12" name="Foliennummernplatzhalter 11"/>
          <p:cNvSpPr>
            <a:spLocks noGrp="true"/>
          </p:cNvSpPr>
          <p:nvPr>
            <p:ph type="sldNum" sz="quarter" idx="20"/>
          </p:nvPr>
        </p:nvSpPr>
        <p:spPr>
          <a:xfrm>
            <a:off x="11496600" y="6309320"/>
            <a:ext cx="432048" cy="144000"/>
          </a:xfrm>
          <a:prstGeom prst="rect">
            <a:avLst/>
          </a:prstGeom>
        </p:spPr>
        <p:txBody>
          <a:bodyPr/>
          <a:lstStyle/>
          <a:p>
            <a:fld id="{B60CF190-E63C-4EE6-B3E6-77BEDCD1D79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2" name="Rechteck 461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463" name="Line"/>
          <p:cNvCxnSpPr/>
          <p:nvPr userDrawn="true"/>
        </p:nvCxnSpPr>
        <p:spPr bwMode="gray">
          <a:xfrm>
            <a:off x="911424" y="925959"/>
            <a:ext cx="23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413016"/>
            <a:ext cx="5040000" cy="223200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5040000" cy="115216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797152"/>
            <a:ext cx="5040000" cy="29633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4952"/>
            <a:ext cx="5040000" cy="72031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1183"/>
            <a:ext cx="35283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7B4DB3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3872" y="1989183"/>
            <a:ext cx="4608511" cy="1727849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430B4D71-7513-4660-9346-A03AF6F855C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F4819CFE-D7F9-47CD-9B4F-E35AEB2E1E00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1128"/>
            <a:ext cx="35283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519FBC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4376" y="1989072"/>
            <a:ext cx="4608008" cy="1727960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1DCEBBA5-2098-4178-9D3C-C650520B612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F65C30C1-C30F-46AD-BF78-E5DA47CCADEB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1" name="Rechteck 190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2" name="Rechteck 191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1" name="Freihandform: Form 410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83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9051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28434 w 3022600"/>
              <a:gd name="connsiteY2" fmla="*/ 2311783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98191 w 3022600"/>
              <a:gd name="connsiteY2" fmla="*/ 241470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1479 w 3022600"/>
              <a:gd name="connsiteY2" fmla="*/ 240806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1479" y="2408067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FFA52F"/>
          </a:solidFill>
          <a:ln w="127">
            <a:solidFill>
              <a:srgbClr val="FFA52F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8840"/>
            <a:ext cx="5040000" cy="18002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8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5FBC6E1B-61B7-4B5D-9B9E-4B1D8416716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961230FD-E519-40FE-9FD8-02B5AE0B8036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Maga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0" name="Freihandform: Form 409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849"/>
            <a:ext cx="2880320" cy="2880320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15365 w 3022600"/>
              <a:gd name="connsiteY2" fmla="*/ 2398440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7820 w 3022600"/>
              <a:gd name="connsiteY2" fmla="*/ 2420942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7820" y="2420942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D2335F"/>
          </a:solidFill>
          <a:ln w="127">
            <a:solidFill>
              <a:srgbClr val="D2335F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9184"/>
            <a:ext cx="5040000" cy="179985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32E92321-B74F-4AE4-8B7A-137772560BF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BCD40451-C37E-4D0C-AB84-6A0C975895F1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0" name="Freihandform: Form 409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0320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84501 w 3022600"/>
              <a:gd name="connsiteY2" fmla="*/ 2357596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07824 w 3022600"/>
              <a:gd name="connsiteY2" fmla="*/ 242093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07824" y="2420937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7B4DB3"/>
          </a:solidFill>
          <a:ln w="127">
            <a:solidFill>
              <a:srgbClr val="7B4DB3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9184"/>
            <a:ext cx="5040000" cy="179985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8BDCAFF5-551F-45BB-813B-AF413025D4B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646F5397-2D09-4F59-ACA7-91877ED0DCB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1" name="Freihandform: Form 410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0320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37856 w 3022600"/>
              <a:gd name="connsiteY2" fmla="*/ 2347595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4488 w 3022600"/>
              <a:gd name="connsiteY2" fmla="*/ 2417604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4488" y="2417604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519FBC"/>
          </a:solidFill>
          <a:ln w="127">
            <a:solidFill>
              <a:srgbClr val="519FBC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8840"/>
            <a:ext cx="5040000" cy="18002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52EA7E16-4126-4006-B440-247AE67DD641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3B4BECFD-9F62-482D-8616-F677A951283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true"/>
          </p:cNvSpPr>
          <p:nvPr>
            <p:ph type="title" hasCustomPrompt="true"/>
          </p:nvPr>
        </p:nvSpPr>
        <p:spPr>
          <a:xfrm>
            <a:off x="335360" y="260648"/>
            <a:ext cx="8063551" cy="369332"/>
          </a:xfrm>
        </p:spPr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788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BA7C5A2F-F8F0-4E7D-A1D3-0A5CC0C3B3A7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15C09307-5953-41BB-95FC-29DB95972795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129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1" y="658788"/>
            <a:ext cx="8064895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4962" y="2060575"/>
            <a:ext cx="10369549" cy="403225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6A46CC23-1079-483E-BF81-F22AAF9028BB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B05E7448-5D4A-4806-91E2-F2BF474C7D88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746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4963" y="2060574"/>
            <a:ext cx="5761037" cy="403272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6672263" y="2060575"/>
            <a:ext cx="5184377" cy="403225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91365DCE-B1ED-477A-8CE5-21EF354F41F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0ABADFB8-D239-484E-857F-92F0C8F0C40D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4203" userDrawn="1">
          <p15:clr>
            <a:srgbClr val="FBAE40"/>
          </p15:clr>
        </p15:guide>
        <p15:guide id="6" pos="7469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 Two conten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575"/>
            <a:ext cx="2592288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1" name="Content Placeholder 2"/>
          <p:cNvSpPr>
            <a:spLocks noGrp="true"/>
          </p:cNvSpPr>
          <p:nvPr>
            <p:ph idx="21" hasCustomPrompt="true"/>
          </p:nvPr>
        </p:nvSpPr>
        <p:spPr bwMode="gray">
          <a:xfrm>
            <a:off x="3503712" y="2060575"/>
            <a:ext cx="2592288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6672263" y="2060575"/>
            <a:ext cx="5184775" cy="403225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2"/>
          </p:nvPr>
        </p:nvSpPr>
        <p:spPr/>
        <p:txBody>
          <a:bodyPr/>
          <a:lstStyle/>
          <a:p>
            <a:fld id="{60B184CA-3100-4129-90B0-F03CDAA599D3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4"/>
          </p:nvPr>
        </p:nvSpPr>
        <p:spPr/>
        <p:txBody>
          <a:bodyPr/>
          <a:lstStyle/>
          <a:p>
            <a:fld id="{E8559B81-1966-4148-8666-1A5A268A7ABD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4203" userDrawn="1">
          <p15:clr>
            <a:srgbClr val="FBAE40"/>
          </p15:clr>
        </p15:guide>
        <p15:guide id="5" pos="7469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6" name="Rechteck 63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7" name="Rechteck 63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8" name="Rechteck 63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9" name="Rechteck 63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0" name="Rechteck 63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1" name="Rechteck 64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2" name="Rechteck 64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3" name="Rechteck 64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4" name="Rechteck 64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5" name="Rechteck 64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6" name="Rechteck 64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7" name="Rechteck 64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8" name="Rechteck 64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9" name="Rechteck 64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0" name="Rechteck 64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1" name="Rechteck 65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2" name="Rechteck 65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3" name="Rechteck 65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4" name="Rechteck 65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5" name="Rechteck 65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6" name="Rechteck 65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7" name="Rechteck 65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8" name="Rechteck 65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9" name="Rechteck 65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0" name="Rechteck 65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1" name="Rechteck 66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2" name="Rechteck 66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3" name="Rechteck 66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4" name="Rechteck 66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5" name="Rechteck 66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6" name="Rechteck 66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7" name="Rechteck 66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8" name="Rechteck 66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9" name="Rechteck 66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0" name="Rechteck 66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1" name="Rechteck 67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2" name="Rechteck 67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3" name="Rechteck 67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4" name="Rechteck 67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5" name="Rechteck 67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6" name="Rechteck 67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7" name="Rechteck 67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8" name="Rechteck 67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9" name="Rechteck 67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0" name="Rechteck 67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1" name="Rechteck 68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2" name="Rechteck 68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3" name="Rechteck 68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4" name="Rechteck 68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5" name="Rechteck 68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6" name="Rechteck 68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7" name="Rechteck 68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8" name="Rechteck 68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9" name="Rechteck 68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0" name="Rechteck 68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1" name="Rechteck 69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2" name="Rechteck 69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3" name="Rechteck 69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4" name="Rechteck 69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5" name="Rechteck 69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6" name="Rechteck 69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7" name="Rechteck 69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8" name="Rechteck 69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9" name="Rechteck 69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701" name="Gruppieren 700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702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4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705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0" y="0"/>
            <a:ext cx="10704512" cy="6858000"/>
          </a:xfrm>
          <a:custGeom>
            <a:avLst/>
            <a:gdLst>
              <a:gd name="connsiteX0" fmla="*/ 0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8000 h 6858000"/>
              <a:gd name="connsiteX3" fmla="*/ 0 w 10632504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2504" h="6858000" fill="norm" stroke="true" extrusionOk="true">
                <a:moveTo>
                  <a:pt x="0" y="0"/>
                </a:moveTo>
                <a:lnTo>
                  <a:pt x="10632504" y="0"/>
                </a:lnTo>
                <a:lnTo>
                  <a:pt x="1063250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>
                <a:solidFill>
                  <a:schemeClr val="bg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2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911424" y="1484784"/>
            <a:ext cx="3455789" cy="2544488"/>
          </a:xfrm>
          <a:solidFill>
            <a:schemeClr val="bg1"/>
          </a:solidFill>
        </p:spPr>
        <p:txBody>
          <a:bodyPr lIns="216000" tIns="216000" rIns="216000" bIns="216000" wrap="square">
            <a:spAutoFit/>
          </a:bodyPr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5" name="Shape"/>
          <p:cNvSpPr/>
          <p:nvPr userDrawn="true"/>
        </p:nvSpPr>
        <p:spPr bwMode="gray">
          <a:xfrm>
            <a:off x="10848528" y="0"/>
            <a:ext cx="216024" cy="134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/>
            <a:endParaRPr sz="1600" dirty="false" lang="en-GB"/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551B6C-9563-444B-B72C-FB98EC0944B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444A4878-4117-4393-9CCB-C2AE176AF83F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1" y="0"/>
            <a:ext cx="7824192" cy="6858000"/>
          </a:xfrm>
          <a:custGeom>
            <a:avLst/>
            <a:gdLst>
              <a:gd name="connsiteX0" fmla="*/ 0 w 8112125"/>
              <a:gd name="connsiteY0" fmla="*/ 0 h 6858000"/>
              <a:gd name="connsiteX1" fmla="*/ 8112125 w 8112125"/>
              <a:gd name="connsiteY1" fmla="*/ 0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125" h="6858000" fill="norm" stroke="true" extrusionOk="true">
                <a:moveTo>
                  <a:pt x="0" y="0"/>
                </a:moveTo>
                <a:lnTo>
                  <a:pt x="8112125" y="0"/>
                </a:lnTo>
                <a:lnTo>
                  <a:pt x="811212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solidFill>
                  <a:schemeClr val="bg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2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8400256" y="1484784"/>
            <a:ext cx="2880320" cy="4608512"/>
          </a:xfrm>
          <a:solidFill>
            <a:schemeClr val="bg1"/>
          </a:solidFill>
        </p:spPr>
        <p:txBody>
          <a:bodyPr lIns="0" tIns="0" rIns="0" bIns="0"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603FA4-8171-4C3E-8533-089F58383F2B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6D549598-EE27-418E-B2D2-E7F0ADBDA6AF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783"/>
            <a:ext cx="5184378" cy="4608041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6095999" y="1484313"/>
            <a:ext cx="5184775" cy="4608512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32DDC7B7-44A3-43B3-8886-2A6982C6A7E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B5C90CFB-9FA8-4D92-BD27-2DC2A4661856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orient="horz" pos="383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477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pos="710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pictur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5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4964" y="3789363"/>
            <a:ext cx="3456780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4367808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4367213" y="3789363"/>
            <a:ext cx="3457575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0" name="Picture 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8400256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8400256" y="3789363"/>
            <a:ext cx="3456384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6"/>
          </p:nvPr>
        </p:nvSpPr>
        <p:spPr/>
        <p:txBody>
          <a:bodyPr/>
          <a:lstStyle/>
          <a:p>
            <a:fld id="{E0DDDDC7-CDBE-415F-A79C-969027E89AD9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7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8"/>
          </p:nvPr>
        </p:nvSpPr>
        <p:spPr/>
        <p:txBody>
          <a:bodyPr/>
          <a:lstStyle/>
          <a:p>
            <a:fld id="{FD3C6D5C-76F8-45CB-8EE0-62FA9E7E3EE6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5" pos="5292" userDrawn="1">
          <p15:clr>
            <a:srgbClr val="FBAE40"/>
          </p15:clr>
        </p15:guide>
        <p15:guide id="6" pos="4929" userDrawn="1">
          <p15:clr>
            <a:srgbClr val="FBAE40"/>
          </p15:clr>
        </p15:guide>
        <p15:guide id="7" pos="7469" userDrawn="1">
          <p15:clr>
            <a:srgbClr val="FBAE40"/>
          </p15:clr>
        </p15:guide>
        <p15:guide id="8" orient="horz" pos="2205" userDrawn="1">
          <p15:clr>
            <a:srgbClr val="FBAE40"/>
          </p15:clr>
        </p15:guide>
        <p15:guide id="9" orient="horz" pos="2387" userDrawn="1">
          <p15:clr>
            <a:srgbClr val="FBAE40"/>
          </p15:clr>
        </p15:guide>
        <p15:guide id="10" orient="horz" pos="3838" userDrawn="1">
          <p15:clr>
            <a:srgbClr val="FBAE40"/>
          </p15:clr>
        </p15:guide>
        <p15:guide id="11" pos="2389" userDrawn="1">
          <p15:clr>
            <a:srgbClr val="FBAE40"/>
          </p15:clr>
        </p15:guide>
        <p15:guide id="12" pos="275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pictur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883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5616" y="3789039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3215936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3215680" y="3789239"/>
            <a:ext cx="2304000" cy="230358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10" name="Picture 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6096000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6096000" y="3789437"/>
            <a:ext cx="2304000" cy="2303387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</p:txBody>
      </p:sp>
      <p:sp>
        <p:nvSpPr>
          <p:cNvPr id="15" name="Picture 4"/>
          <p:cNvSpPr>
            <a:spLocks noGrp="true"/>
          </p:cNvSpPr>
          <p:nvPr>
            <p:ph type="pic" sz="quarter" idx="26" hasCustomPrompt="true"/>
          </p:nvPr>
        </p:nvSpPr>
        <p:spPr bwMode="gray">
          <a:xfrm>
            <a:off x="8976320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976320" y="3789437"/>
            <a:ext cx="2304000" cy="2303387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8"/>
          </p:nvPr>
        </p:nvSpPr>
        <p:spPr/>
        <p:txBody>
          <a:bodyPr/>
          <a:lstStyle/>
          <a:p>
            <a:fld id="{FB55B774-09A4-44A8-AAA8-942B65E8BEB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0"/>
          </p:nvPr>
        </p:nvSpPr>
        <p:spPr/>
        <p:txBody>
          <a:bodyPr/>
          <a:lstStyle/>
          <a:p>
            <a:fld id="{5DCF126C-EBD5-4F6A-944E-FDAFAA8361F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  <p15:guide id="7" pos="7106" userDrawn="1">
          <p15:clr>
            <a:srgbClr val="FBAE40"/>
          </p15:clr>
        </p15:guide>
        <p15:guide id="8" pos="1663" userDrawn="1">
          <p15:clr>
            <a:srgbClr val="FBAE40"/>
          </p15:clr>
        </p15:guide>
        <p15:guide id="9" orient="horz" pos="2205" userDrawn="1">
          <p15:clr>
            <a:srgbClr val="FBAE40"/>
          </p15:clr>
        </p15:guide>
        <p15:guide id="10" pos="2026" userDrawn="1">
          <p15:clr>
            <a:srgbClr val="FBAE40"/>
          </p15:clr>
        </p15:guide>
        <p15:guide id="11" pos="3477" userDrawn="1">
          <p15:clr>
            <a:srgbClr val="FBAE40"/>
          </p15:clr>
        </p15:guide>
        <p15:guide id="12" pos="3840" userDrawn="1">
          <p15:clr>
            <a:srgbClr val="FBAE40"/>
          </p15:clr>
        </p15:guide>
        <p15:guide id="13" pos="5292" userDrawn="1">
          <p15:clr>
            <a:srgbClr val="FBAE40"/>
          </p15:clr>
        </p15:guide>
        <p15:guide id="14" pos="565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pictures &amp; contents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5111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927648" y="1484784"/>
            <a:ext cx="259209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335360" y="4077072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2927936" y="4077273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0" name="Picture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6096000" y="1484784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8688576" y="1484784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5" name="Picture 4"/>
          <p:cNvSpPr>
            <a:spLocks noGrp="true"/>
          </p:cNvSpPr>
          <p:nvPr>
            <p:ph type="pic" sz="quarter" idx="26" hasCustomPrompt="true"/>
          </p:nvPr>
        </p:nvSpPr>
        <p:spPr bwMode="gray">
          <a:xfrm>
            <a:off x="6096000" y="4089172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688576" y="4077072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8"/>
          </p:nvPr>
        </p:nvSpPr>
        <p:spPr/>
        <p:txBody>
          <a:bodyPr/>
          <a:lstStyle/>
          <a:p>
            <a:fld id="{1B758D52-232B-46A2-8E0B-FE69E1EF4CB6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0"/>
          </p:nvPr>
        </p:nvSpPr>
        <p:spPr/>
        <p:txBody>
          <a:bodyPr/>
          <a:lstStyle/>
          <a:p>
            <a:fld id="{EABEC95B-38C2-42D2-97C9-21CEB069D0FA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5" pos="7106" userDrawn="1">
          <p15:clr>
            <a:srgbClr val="FBAE40"/>
          </p15:clr>
        </p15:guide>
        <p15:guide id="6" orient="horz" pos="2205" userDrawn="1">
          <p15:clr>
            <a:srgbClr val="FBAE40"/>
          </p15:clr>
        </p15:guide>
        <p15:guide id="7" orient="horz" pos="2568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  <p15:guide id="9" pos="3477" userDrawn="1">
          <p15:clr>
            <a:srgbClr val="FBAE40"/>
          </p15:clr>
        </p15:guide>
        <p15:guide id="10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Diagram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5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" name="Diagram 1"/>
          <p:cNvSpPr>
            <a:spLocks noGrp="true"/>
          </p:cNvSpPr>
          <p:nvPr>
            <p:ph type="chart" sz="quarter" idx="28" hasCustomPrompt="true"/>
          </p:nvPr>
        </p:nvSpPr>
        <p:spPr bwMode="gray">
          <a:xfrm>
            <a:off x="335360" y="1486098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5360" y="3789039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7" name="Diagram 2"/>
          <p:cNvSpPr>
            <a:spLocks noGrp="true"/>
          </p:cNvSpPr>
          <p:nvPr>
            <p:ph type="chart" sz="quarter" idx="29" hasCustomPrompt="true"/>
          </p:nvPr>
        </p:nvSpPr>
        <p:spPr bwMode="gray">
          <a:xfrm>
            <a:off x="3215680" y="1485660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3215680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8" name="Diagram 3"/>
          <p:cNvSpPr>
            <a:spLocks noGrp="true"/>
          </p:cNvSpPr>
          <p:nvPr>
            <p:ph type="chart" sz="quarter" idx="30" hasCustomPrompt="true"/>
          </p:nvPr>
        </p:nvSpPr>
        <p:spPr bwMode="gray">
          <a:xfrm>
            <a:off x="6096000" y="1485222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6096168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9" name="Diagram 5"/>
          <p:cNvSpPr>
            <a:spLocks noGrp="true"/>
          </p:cNvSpPr>
          <p:nvPr>
            <p:ph type="chart" sz="quarter" idx="31" hasCustomPrompt="true"/>
          </p:nvPr>
        </p:nvSpPr>
        <p:spPr bwMode="gray">
          <a:xfrm>
            <a:off x="8976576" y="1484784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976576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32"/>
          </p:nvPr>
        </p:nvSpPr>
        <p:spPr/>
        <p:txBody>
          <a:bodyPr/>
          <a:lstStyle/>
          <a:p>
            <a:fld id="{D9C9D260-F387-4251-B04D-F149CEF522BD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3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4"/>
          </p:nvPr>
        </p:nvSpPr>
        <p:spPr/>
        <p:txBody>
          <a:bodyPr/>
          <a:lstStyle/>
          <a:p>
            <a:fld id="{DB8E371A-43CC-4F6D-AA07-24A23A96A916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3" orient="horz" pos="2205" userDrawn="1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  <p15:guide id="7" pos="7106" userDrawn="1">
          <p15:clr>
            <a:srgbClr val="FBAE40"/>
          </p15:clr>
        </p15:guide>
        <p15:guide id="8" pos="1663" userDrawn="1">
          <p15:clr>
            <a:srgbClr val="FBAE40"/>
          </p15:clr>
        </p15:guide>
        <p15:guide id="9" pos="2026" userDrawn="1">
          <p15:clr>
            <a:srgbClr val="FBAE40"/>
          </p15:clr>
        </p15:guide>
        <p15:guide id="10" pos="3477" userDrawn="1">
          <p15:clr>
            <a:srgbClr val="FBAE40"/>
          </p15:clr>
        </p15:guide>
        <p15:guide id="11" pos="3840" userDrawn="1">
          <p15:clr>
            <a:srgbClr val="FBAE40"/>
          </p15:clr>
        </p15:guide>
        <p15:guide id="12" pos="5292" userDrawn="1">
          <p15:clr>
            <a:srgbClr val="FBAE40"/>
          </p15:clr>
        </p15:guide>
        <p15:guide id="13" pos="565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5184378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6094935" y="2061045"/>
            <a:ext cx="5184378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3999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CB89985F-5276-4AB0-B32B-AED591B4468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61899CC2-9443-4DB8-9758-CB4879A6ED18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477" userDrawn="1">
          <p15:clr>
            <a:srgbClr val="FBAE40"/>
          </p15:clr>
        </p15:guide>
        <p15:guide id="4" pos="7106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4368192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8400256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F640FCDE-6E9C-4CEC-B595-C307FCF038D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DFA00803-E648-4CB7-ABA0-008FD4E9CE25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2751" userDrawn="1">
          <p15:clr>
            <a:srgbClr val="FBAE40"/>
          </p15:clr>
        </p15:guide>
        <p15:guide id="4" pos="2389" userDrawn="1">
          <p15:clr>
            <a:srgbClr val="FBAE40"/>
          </p15:clr>
        </p15:guide>
        <p15:guide id="5" pos="5292" userDrawn="1">
          <p15:clr>
            <a:srgbClr val="FBAE40"/>
          </p15:clr>
        </p15:guide>
        <p15:guide id="6" pos="4929" userDrawn="1">
          <p15:clr>
            <a:srgbClr val="FBAE40"/>
          </p15:clr>
        </p15:guide>
        <p15:guide id="7" pos="7469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3215680" y="2061046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6096000" y="2061046"/>
            <a:ext cx="2304000" cy="4032249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3" name="Content Placeholder 2"/>
          <p:cNvSpPr>
            <a:spLocks noGrp="true"/>
          </p:cNvSpPr>
          <p:nvPr>
            <p:ph idx="19" hasCustomPrompt="true"/>
          </p:nvPr>
        </p:nvSpPr>
        <p:spPr bwMode="gray">
          <a:xfrm>
            <a:off x="8976576" y="2061046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8C821158-C59F-4A7C-8990-0DE60BD1300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8" name="Foliennummernplatzhalter 7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1765DCC7-80B6-41E4-B7B8-6B98018A76CE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106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5654" userDrawn="1">
          <p15:clr>
            <a:srgbClr val="FBAE40"/>
          </p15:clr>
        </p15:guide>
        <p15:guide id="6" pos="5292" userDrawn="1">
          <p15:clr>
            <a:srgbClr val="FBAE40"/>
          </p15:clr>
        </p15:guide>
        <p15:guide id="7" pos="3840" userDrawn="1">
          <p15:clr>
            <a:srgbClr val="FBAE40"/>
          </p15:clr>
        </p15:guide>
        <p15:guide id="8" pos="3477" userDrawn="1">
          <p15:clr>
            <a:srgbClr val="FBAE40"/>
          </p15:clr>
        </p15:guide>
        <p15:guide id="9" pos="2026" userDrawn="1">
          <p15:clr>
            <a:srgbClr val="FBAE40"/>
          </p15:clr>
        </p15:guide>
        <p15:guide id="10" pos="16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4" name="Rechteck 563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5" name="Rechteck 564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639" name="Gruppieren 638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640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2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3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4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64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37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38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1484784"/>
            <a:ext cx="5184378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6095999" y="1484785"/>
            <a:ext cx="5184775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335360" y="4077073"/>
            <a:ext cx="5184378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3" name="Content Placeholder 2"/>
          <p:cNvSpPr>
            <a:spLocks noGrp="true"/>
          </p:cNvSpPr>
          <p:nvPr>
            <p:ph idx="19" hasCustomPrompt="true"/>
          </p:nvPr>
        </p:nvSpPr>
        <p:spPr bwMode="gray">
          <a:xfrm>
            <a:off x="6095999" y="4077072"/>
            <a:ext cx="5184775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2F466AD9-8715-4FF4-9F6E-B9156F9FFF3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E12239A3-6886-4D9A-B0A6-0B26F14610EE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477" userDrawn="1">
          <p15:clr>
            <a:srgbClr val="FBAE40"/>
          </p15:clr>
        </p15:guide>
        <p15:guide id="5" pos="7106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Large 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Diagram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8"/>
            <a:ext cx="11521678" cy="4032251"/>
          </a:xfrm>
          <a:prstGeom prst="rect">
            <a:avLst/>
          </a:prstGeom>
        </p:spPr>
        <p:txBody>
          <a:bodyPr anchor="t"/>
          <a:lstStyle>
            <a:lvl1pPr algn="ctr" marL="0" indent="0">
              <a:spcBef>
                <a:spcPts val="1000"/>
              </a:spcBef>
              <a:buNone/>
              <a:defRPr sz="1600" baseline="0"/>
            </a:lvl1pPr>
            <a:lvl2pPr marL="0" indent="0">
              <a:spcBef>
                <a:spcPts val="1000"/>
              </a:spcBef>
              <a:buNone/>
              <a:defRPr sz="2800"/>
            </a:lvl2pPr>
            <a:lvl3pPr marL="0" indent="0">
              <a:spcBef>
                <a:spcPts val="1000"/>
              </a:spcBef>
              <a:buNone/>
              <a:defRPr sz="2800"/>
            </a:lvl3pPr>
            <a:lvl4pPr>
              <a:spcBef>
                <a:spcPts val="1000"/>
              </a:spcBef>
              <a:buNone/>
              <a:defRPr sz="2800"/>
            </a:lvl4pPr>
            <a:lvl5pPr marL="0" indent="0">
              <a:spcBef>
                <a:spcPts val="1000"/>
              </a:spcBef>
              <a:buNone/>
              <a:defRPr sz="2800"/>
            </a:lvl5pPr>
          </a:lstStyle>
          <a:p>
            <a:pPr lvl="0"/>
            <a:r>
              <a:rPr dirty="false" lang="en-GB"/>
              <a:t>Use this layout for large charts and tables only. Please, do not use with text.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01A7F5D3-F338-459C-9057-4C232BE2E98B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7B51C77E-B67E-4A7E-87C1-D21AA897C3F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7469" userDrawn="1">
          <p15:clr>
            <a:srgbClr val="FBAE40"/>
          </p15:clr>
        </p15:guide>
        <p15:guide id="4" orient="horz" pos="1298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har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" name="Diagram"/>
          <p:cNvSpPr>
            <a:spLocks noGrp="true"/>
          </p:cNvSpPr>
          <p:nvPr>
            <p:ph type="chart" sz="quarter" idx="17" hasCustomPrompt="true"/>
          </p:nvPr>
        </p:nvSpPr>
        <p:spPr bwMode="gray">
          <a:xfrm>
            <a:off x="334963" y="2060574"/>
            <a:ext cx="8066087" cy="4032721"/>
          </a:xfrm>
          <a:prstGeom prst="rect">
            <a:avLst/>
          </a:prstGeo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Click to add chart</a:t>
            </a:r>
          </a:p>
        </p:txBody>
      </p:sp>
      <p:sp>
        <p:nvSpPr>
          <p:cNvPr id="16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8976320" y="2060848"/>
            <a:ext cx="2880320" cy="4032250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6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9" y="6525000"/>
            <a:ext cx="9144000" cy="144000"/>
          </a:xfrm>
          <a:prstGeom prst="rect">
            <a:avLst/>
          </a:prstGeom>
          <a:noFill/>
        </p:spPr>
        <p:txBody>
          <a:bodyPr anchor="b" lIns="0" tIns="0" rIns="0" bIns="0"/>
          <a:lstStyle>
            <a:lvl1pPr marL="0" indent="0">
              <a:spcBef>
                <a:spcPts val="0"/>
              </a:spcBef>
              <a:buNone/>
              <a:defRPr b="false" sz="900"/>
            </a:lvl1pPr>
            <a:lvl2pPr marL="0" indent="0">
              <a:spcBef>
                <a:spcPts val="0"/>
              </a:spcBef>
              <a:buNone/>
              <a:defRPr b="false" sz="900"/>
            </a:lvl2pPr>
            <a:lvl3pPr marL="0" indent="0">
              <a:spcBef>
                <a:spcPts val="0"/>
              </a:spcBef>
              <a:buNone/>
              <a:defRPr b="false" sz="900"/>
            </a:lvl3pPr>
            <a:lvl4pPr marL="0" indent="0">
              <a:spcBef>
                <a:spcPts val="0"/>
              </a:spcBef>
              <a:buNone/>
              <a:defRPr b="false" sz="900"/>
            </a:lvl4pPr>
            <a:lvl5pPr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/>
          <a:p>
            <a:fld id="{218970F7-00CF-490F-8F73-9B3E13B0DF1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BE2CD9DF-1355-40CC-9996-B232E6BA4E73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92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1298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4929" userDrawn="1">
          <p15:clr>
            <a:srgbClr val="FBAE40"/>
          </p15:clr>
        </p15:guide>
        <p15:guide id="6" pos="21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8" name="Shape"/>
          <p:cNvSpPr/>
          <p:nvPr userDrawn="true"/>
        </p:nvSpPr>
        <p:spPr bwMode="gray">
          <a:xfrm>
            <a:off x="5088000" y="1916750"/>
            <a:ext cx="5976000" cy="3888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0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3936001" y="1844674"/>
            <a:ext cx="8256000" cy="4327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8"/>
            <a:ext cx="3456384" cy="4032448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143500" y="1955800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06E7A550-7730-4D9F-BB40-29365F9B6A48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708FD4C4-B4F1-45C0-A9D3-301486FA657F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7"/>
            <a:ext cx="3456384" cy="4032449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7" name="Rechteck: abgerundete Ecken 16"/>
          <p:cNvSpPr/>
          <p:nvPr userDrawn="true"/>
        </p:nvSpPr>
        <p:spPr bwMode="gray">
          <a:xfrm>
            <a:off x="5040664" y="1927860"/>
            <a:ext cx="6033780" cy="4008120"/>
          </a:xfrm>
          <a:prstGeom prst="roundRect">
            <a:avLst>
              <a:gd name="adj" fmla="val 5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0" name="Shape"/>
          <p:cNvPicPr>
            <a:picLocks noChangeAspect="true"/>
          </p:cNvPicPr>
          <p:nvPr userDrawn="true"/>
        </p:nvPicPr>
        <p:blipFill rotWithShape="true">
          <a:blip r:embed="rId2" cstate="print"/>
          <a:srcRect r="3767"/>
          <a:stretch/>
        </p:blipFill>
        <p:spPr bwMode="gray">
          <a:xfrm>
            <a:off x="3672664" y="1806037"/>
            <a:ext cx="8400000" cy="4575713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081315" y="1962150"/>
            <a:ext cx="5935662" cy="3914774"/>
          </a:xfrm>
          <a:prstGeom prst="roundRect">
            <a:avLst>
              <a:gd name="adj" fmla="val 5313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9114D2C6-C0CA-49B7-9C29-EB1393FC75C7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4CAA0642-DE21-418D-B8CF-B009666CF181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7863840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7"/>
            <a:ext cx="6336704" cy="403244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7392000" y="1341438"/>
            <a:ext cx="3096000" cy="4787820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7909560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0667BA5E-09E9-4891-8795-69F16AD664B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9CBA32C4-77DC-427F-A88F-3105C2AEE6BB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2_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3327824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2855984" y="1341438"/>
            <a:ext cx="3096000" cy="4787820"/>
          </a:xfrm>
          <a:prstGeom prst="rect">
            <a:avLst/>
          </a:prstGeom>
        </p:spPr>
      </p:pic>
      <p:sp>
        <p:nvSpPr>
          <p:cNvPr id="13" name="Rechteck: abgerundete Ecken 19"/>
          <p:cNvSpPr/>
          <p:nvPr userDrawn="true"/>
        </p:nvSpPr>
        <p:spPr bwMode="gray">
          <a:xfrm>
            <a:off x="6711856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4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6240016" y="1341438"/>
            <a:ext cx="3096000" cy="4787820"/>
          </a:xfrm>
          <a:prstGeom prst="rect">
            <a:avLst/>
          </a:prstGeom>
        </p:spPr>
      </p:pic>
      <p:sp>
        <p:nvSpPr>
          <p:cNvPr id="2" name="Datumsplatzhalter 1"/>
          <p:cNvSpPr>
            <a:spLocks noGrp="true"/>
          </p:cNvSpPr>
          <p:nvPr>
            <p:ph type="dt" sz="half" idx="22"/>
          </p:nvPr>
        </p:nvSpPr>
        <p:spPr/>
        <p:txBody>
          <a:bodyPr/>
          <a:lstStyle/>
          <a:p>
            <a:fld id="{A1E1EA90-347D-42C7-9158-3FAFC28F7BB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4"/>
          </p:nvPr>
        </p:nvSpPr>
        <p:spPr/>
        <p:txBody>
          <a:bodyPr/>
          <a:lstStyle/>
          <a:p>
            <a:fld id="{39A71219-A488-495E-BEEC-81468E149C99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73544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Picture Placeholder 4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6757576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3_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7936336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7464496" y="1341438"/>
            <a:ext cx="3096000" cy="4787820"/>
          </a:xfrm>
          <a:prstGeom prst="rect">
            <a:avLst/>
          </a:prstGeom>
        </p:spPr>
      </p:pic>
      <p:sp>
        <p:nvSpPr>
          <p:cNvPr id="13" name="Rechteck: abgerundete Ecken 19"/>
          <p:cNvSpPr/>
          <p:nvPr userDrawn="true"/>
        </p:nvSpPr>
        <p:spPr bwMode="gray">
          <a:xfrm>
            <a:off x="2103688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4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1631848" y="1341438"/>
            <a:ext cx="3096000" cy="4787820"/>
          </a:xfrm>
          <a:prstGeom prst="rect">
            <a:avLst/>
          </a:prstGeom>
        </p:spPr>
      </p:pic>
      <p:sp>
        <p:nvSpPr>
          <p:cNvPr id="16" name="Rechteck: abgerundete Ecken 19"/>
          <p:cNvSpPr/>
          <p:nvPr userDrawn="true"/>
        </p:nvSpPr>
        <p:spPr bwMode="gray">
          <a:xfrm>
            <a:off x="4983664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7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4511824" y="1341438"/>
            <a:ext cx="3096000" cy="4787820"/>
          </a:xfrm>
          <a:prstGeom prst="rect">
            <a:avLst/>
          </a:prstGeom>
        </p:spPr>
      </p:pic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/>
          <a:p>
            <a:fld id="{B8760B1D-49B1-4604-9D54-D9835A9606F6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37661A15-52A0-453A-B1F6-CF39061803E0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7982056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Picture Placeholder 4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2149408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1" name="Picture Placeholder 4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5029384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On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6" name="Shape"/>
          <p:cNvSpPr/>
          <p:nvPr userDrawn="true"/>
        </p:nvSpPr>
        <p:spPr bwMode="gray">
          <a:xfrm>
            <a:off x="33536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3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6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3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37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38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39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2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40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2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35" name="Text Placeholder 34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6096000" y="1484783"/>
            <a:ext cx="5184576" cy="4608513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5"/>
          </p:nvPr>
        </p:nvSpPr>
        <p:spPr/>
        <p:txBody>
          <a:bodyPr/>
          <a:lstStyle/>
          <a:p>
            <a:fld id="{9F972066-432D-4E5A-A20B-AA3E6CE0055D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6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7"/>
          </p:nvPr>
        </p:nvSpPr>
        <p:spPr/>
        <p:txBody>
          <a:bodyPr/>
          <a:lstStyle/>
          <a:p>
            <a:fld id="{6CA15BF1-5BC9-415E-AEF0-CCF3F4B112A8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"/>
          <p:cNvSpPr/>
          <p:nvPr userDrawn="true"/>
        </p:nvSpPr>
        <p:spPr bwMode="gray">
          <a:xfrm>
            <a:off x="33536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0" name="Shape"/>
          <p:cNvSpPr/>
          <p:nvPr userDrawn="true"/>
        </p:nvSpPr>
        <p:spPr bwMode="gray">
          <a:xfrm>
            <a:off x="609600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8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9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0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1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2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1" y="2708920"/>
            <a:ext cx="3168241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3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1" y="2924920"/>
            <a:ext cx="3168241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107" name="Text Placeholder 34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2135560" y="3789040"/>
            <a:ext cx="3384376" cy="2304255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101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2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3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9821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4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05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06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108" name="Text Placeholder 34"/>
          <p:cNvSpPr>
            <a:spLocks noGrp="true"/>
          </p:cNvSpPr>
          <p:nvPr>
            <p:ph type="body" sz="quarter" idx="42" hasCustomPrompt="true"/>
          </p:nvPr>
        </p:nvSpPr>
        <p:spPr bwMode="gray">
          <a:xfrm>
            <a:off x="7897018" y="3789040"/>
            <a:ext cx="3383558" cy="2304256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3"/>
          </p:nvPr>
        </p:nvSpPr>
        <p:spPr/>
        <p:txBody>
          <a:bodyPr/>
          <a:lstStyle/>
          <a:p>
            <a:fld id="{EDD5682C-D30D-4613-B984-55F1A4B3E6F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45"/>
          </p:nvPr>
        </p:nvSpPr>
        <p:spPr/>
        <p:txBody>
          <a:bodyPr/>
          <a:lstStyle/>
          <a:p>
            <a:fld id="{5610F738-C1A4-47D6-8E83-EA7B70BCED93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4" name="Rechteck 563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5" name="Rechteck 564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639" name="Gruppieren 638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640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2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3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4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64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37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38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8" name="Shape"/>
          <p:cNvSpPr/>
          <p:nvPr userDrawn="true"/>
        </p:nvSpPr>
        <p:spPr bwMode="gray">
          <a:xfrm>
            <a:off x="335360" y="1484784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9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5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6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7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8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9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49" name="Shape"/>
          <p:cNvSpPr/>
          <p:nvPr userDrawn="true"/>
        </p:nvSpPr>
        <p:spPr bwMode="gray">
          <a:xfrm>
            <a:off x="6096000" y="1485297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9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0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21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676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22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23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24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51" name="Shape"/>
          <p:cNvSpPr/>
          <p:nvPr userDrawn="true"/>
        </p:nvSpPr>
        <p:spPr bwMode="gray">
          <a:xfrm>
            <a:off x="335360" y="4077585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06" name="Picture Placeholder 3"/>
          <p:cNvSpPr>
            <a:spLocks noGrp="true"/>
          </p:cNvSpPr>
          <p:nvPr>
            <p:ph type="pic" sz="quarter" idx="30" hasCustomPrompt="true"/>
          </p:nvPr>
        </p:nvSpPr>
        <p:spPr bwMode="gray">
          <a:xfrm>
            <a:off x="551672" y="4293147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7" name="Text Placeholder 5"/>
          <p:cNvSpPr>
            <a:spLocks noGrp="true"/>
          </p:cNvSpPr>
          <p:nvPr>
            <p:ph type="body" sz="quarter" idx="31" hasCustomPrompt="true"/>
          </p:nvPr>
        </p:nvSpPr>
        <p:spPr bwMode="gray">
          <a:xfrm>
            <a:off x="2135672" y="4293147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8" name="Text Placeholder 5"/>
          <p:cNvSpPr>
            <a:spLocks noGrp="true"/>
          </p:cNvSpPr>
          <p:nvPr>
            <p:ph type="body" sz="quarter" idx="32" hasCustomPrompt="true"/>
          </p:nvPr>
        </p:nvSpPr>
        <p:spPr bwMode="gray">
          <a:xfrm>
            <a:off x="2135672" y="4653147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9" name="Text Placeholder 5"/>
          <p:cNvSpPr>
            <a:spLocks noGrp="true"/>
          </p:cNvSpPr>
          <p:nvPr>
            <p:ph type="body" sz="quarter" idx="33" hasCustomPrompt="true"/>
          </p:nvPr>
        </p:nvSpPr>
        <p:spPr bwMode="gray">
          <a:xfrm>
            <a:off x="2135672" y="4869147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10" name="Text Placeholder 5"/>
          <p:cNvSpPr>
            <a:spLocks noGrp="true"/>
          </p:cNvSpPr>
          <p:nvPr>
            <p:ph type="body" sz="quarter" idx="34" hasCustomPrompt="true"/>
          </p:nvPr>
        </p:nvSpPr>
        <p:spPr bwMode="gray">
          <a:xfrm>
            <a:off x="2135672" y="5301283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11" name="Text Placeholder 5"/>
          <p:cNvSpPr>
            <a:spLocks noGrp="true"/>
          </p:cNvSpPr>
          <p:nvPr>
            <p:ph type="body" sz="quarter" idx="35" hasCustomPrompt="true"/>
          </p:nvPr>
        </p:nvSpPr>
        <p:spPr bwMode="gray">
          <a:xfrm>
            <a:off x="2135672" y="5517283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2"/>
          </p:nvPr>
        </p:nvSpPr>
        <p:spPr/>
        <p:txBody>
          <a:bodyPr/>
          <a:lstStyle/>
          <a:p>
            <a:fld id="{AE53A2A1-FA4A-49CB-A888-767B50CDEE6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44"/>
          </p:nvPr>
        </p:nvSpPr>
        <p:spPr/>
        <p:txBody>
          <a:bodyPr/>
          <a:lstStyle/>
          <a:p>
            <a:fld id="{6FF039F6-80CF-409C-980E-DA7B66D6E5FF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62" name="Shape"/>
          <p:cNvSpPr/>
          <p:nvPr userDrawn="true"/>
        </p:nvSpPr>
        <p:spPr bwMode="gray">
          <a:xfrm>
            <a:off x="335360" y="1484784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9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5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6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7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8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9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3" name="Shape"/>
          <p:cNvSpPr/>
          <p:nvPr userDrawn="true"/>
        </p:nvSpPr>
        <p:spPr bwMode="gray">
          <a:xfrm>
            <a:off x="6096000" y="1485297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9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0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21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676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22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23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24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1" name="Shape"/>
          <p:cNvSpPr/>
          <p:nvPr userDrawn="true"/>
        </p:nvSpPr>
        <p:spPr bwMode="gray">
          <a:xfrm>
            <a:off x="335360" y="4077296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06" name="Picture Placeholder 3"/>
          <p:cNvSpPr>
            <a:spLocks noGrp="true"/>
          </p:cNvSpPr>
          <p:nvPr>
            <p:ph type="pic" sz="quarter" idx="30" hasCustomPrompt="true"/>
          </p:nvPr>
        </p:nvSpPr>
        <p:spPr bwMode="gray">
          <a:xfrm>
            <a:off x="551672" y="4292858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7" name="Text Placeholder 5"/>
          <p:cNvSpPr>
            <a:spLocks noGrp="true"/>
          </p:cNvSpPr>
          <p:nvPr>
            <p:ph type="body" sz="quarter" idx="31" hasCustomPrompt="true"/>
          </p:nvPr>
        </p:nvSpPr>
        <p:spPr bwMode="gray">
          <a:xfrm>
            <a:off x="2135672" y="4292858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8" name="Text Placeholder 5"/>
          <p:cNvSpPr>
            <a:spLocks noGrp="true"/>
          </p:cNvSpPr>
          <p:nvPr>
            <p:ph type="body" sz="quarter" idx="32" hasCustomPrompt="true"/>
          </p:nvPr>
        </p:nvSpPr>
        <p:spPr bwMode="gray">
          <a:xfrm>
            <a:off x="2135672" y="4652858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9" name="Text Placeholder 5"/>
          <p:cNvSpPr>
            <a:spLocks noGrp="true"/>
          </p:cNvSpPr>
          <p:nvPr>
            <p:ph type="body" sz="quarter" idx="33" hasCustomPrompt="true"/>
          </p:nvPr>
        </p:nvSpPr>
        <p:spPr bwMode="gray">
          <a:xfrm>
            <a:off x="2135672" y="4868858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10" name="Text Placeholder 5"/>
          <p:cNvSpPr>
            <a:spLocks noGrp="true"/>
          </p:cNvSpPr>
          <p:nvPr>
            <p:ph type="body" sz="quarter" idx="34" hasCustomPrompt="true"/>
          </p:nvPr>
        </p:nvSpPr>
        <p:spPr bwMode="gray">
          <a:xfrm>
            <a:off x="2135672" y="53009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11" name="Text Placeholder 5"/>
          <p:cNvSpPr>
            <a:spLocks noGrp="true"/>
          </p:cNvSpPr>
          <p:nvPr>
            <p:ph type="body" sz="quarter" idx="35" hasCustomPrompt="true"/>
          </p:nvPr>
        </p:nvSpPr>
        <p:spPr bwMode="gray">
          <a:xfrm>
            <a:off x="2135672" y="55169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5" name="Shape"/>
          <p:cNvSpPr/>
          <p:nvPr userDrawn="true"/>
        </p:nvSpPr>
        <p:spPr bwMode="gray">
          <a:xfrm>
            <a:off x="6096000" y="4077296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31" name="Picture Placeholder 3"/>
          <p:cNvSpPr>
            <a:spLocks noGrp="true"/>
          </p:cNvSpPr>
          <p:nvPr>
            <p:ph type="pic" sz="quarter" idx="42" hasCustomPrompt="true"/>
          </p:nvPr>
        </p:nvSpPr>
        <p:spPr bwMode="gray">
          <a:xfrm>
            <a:off x="6312762" y="4275958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2" name="Text Placeholder 5"/>
          <p:cNvSpPr>
            <a:spLocks noGrp="true"/>
          </p:cNvSpPr>
          <p:nvPr>
            <p:ph type="body" sz="quarter" idx="43" hasCustomPrompt="true"/>
          </p:nvPr>
        </p:nvSpPr>
        <p:spPr bwMode="gray">
          <a:xfrm>
            <a:off x="7896762" y="4275958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33" name="Text Placeholder 5"/>
          <p:cNvSpPr>
            <a:spLocks noGrp="true"/>
          </p:cNvSpPr>
          <p:nvPr>
            <p:ph type="body" sz="quarter" idx="44" hasCustomPrompt="true"/>
          </p:nvPr>
        </p:nvSpPr>
        <p:spPr bwMode="gray">
          <a:xfrm>
            <a:off x="7896762" y="4635958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34" name="Text Placeholder 5"/>
          <p:cNvSpPr>
            <a:spLocks noGrp="true"/>
          </p:cNvSpPr>
          <p:nvPr>
            <p:ph type="body" sz="quarter" idx="45" hasCustomPrompt="true"/>
          </p:nvPr>
        </p:nvSpPr>
        <p:spPr bwMode="gray">
          <a:xfrm>
            <a:off x="7896762" y="4851958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35" name="Text Placeholder 5"/>
          <p:cNvSpPr>
            <a:spLocks noGrp="true"/>
          </p:cNvSpPr>
          <p:nvPr>
            <p:ph type="body" sz="quarter" idx="46" hasCustomPrompt="true"/>
          </p:nvPr>
        </p:nvSpPr>
        <p:spPr bwMode="gray">
          <a:xfrm>
            <a:off x="7896762" y="52840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36" name="Text Placeholder 5"/>
          <p:cNvSpPr>
            <a:spLocks noGrp="true"/>
          </p:cNvSpPr>
          <p:nvPr>
            <p:ph type="body" sz="quarter" idx="47" hasCustomPrompt="true"/>
          </p:nvPr>
        </p:nvSpPr>
        <p:spPr bwMode="gray">
          <a:xfrm>
            <a:off x="7896762" y="55000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8"/>
          </p:nvPr>
        </p:nvSpPr>
        <p:spPr/>
        <p:txBody>
          <a:bodyPr/>
          <a:lstStyle/>
          <a:p>
            <a:fld id="{C4DD4E99-4EE3-4E71-8F1A-9DB41315458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50"/>
          </p:nvPr>
        </p:nvSpPr>
        <p:spPr/>
        <p:txBody>
          <a:bodyPr/>
          <a:lstStyle/>
          <a:p>
            <a:fld id="{C99B6918-4E77-429B-922C-2844E4A85A8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A0949304-9FEB-49D8-A7DA-3F5CAC79552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1C447CB8-0D3D-4854-A70C-13CAF540A109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orient="horz" pos="3838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69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355786"/>
            <a:ext cx="2808312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5877304"/>
            <a:ext cx="2808312" cy="288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355786"/>
            <a:ext cx="2808312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5877304"/>
            <a:ext cx="2808312" cy="288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tx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772816"/>
            <a:ext cx="5112568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 and Call to action]</a:t>
            </a:r>
          </a:p>
        </p:txBody>
      </p:sp>
      <p:sp>
        <p:nvSpPr>
          <p:cNvPr id="27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2996952"/>
            <a:ext cx="5112568" cy="86409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271" name="Shape"/>
          <p:cNvSpPr/>
          <p:nvPr userDrawn="true"/>
        </p:nvSpPr>
        <p:spPr bwMode="gray">
          <a:xfrm>
            <a:off x="839416" y="1988840"/>
            <a:ext cx="6480720" cy="4156745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27647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306956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84708 w 8604028"/>
              <a:gd name="connsiteY2" fmla="*/ 4136122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984708" y="4136122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70" name="Shape"/>
          <p:cNvSpPr/>
          <p:nvPr userDrawn="true"/>
        </p:nvSpPr>
        <p:spPr bwMode="gray">
          <a:xfrm>
            <a:off x="911415" y="2060841"/>
            <a:ext cx="6336713" cy="4032000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27647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306956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003677 w 8604028"/>
              <a:gd name="connsiteY2" fmla="*/ 4117289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7003677" y="4117289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1198800" y="2350800"/>
            <a:ext cx="4896000" cy="100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bIns="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[Thank You and Call to action]</a:t>
            </a:r>
          </a:p>
        </p:txBody>
      </p:sp>
      <p:sp>
        <p:nvSpPr>
          <p:cNvPr id="27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1198800" y="3573048"/>
            <a:ext cx="4896008" cy="28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275" name="Shape"/>
          <p:cNvSpPr/>
          <p:nvPr userDrawn="true"/>
        </p:nvSpPr>
        <p:spPr bwMode="gray">
          <a:xfrm>
            <a:off x="839417" y="1988840"/>
            <a:ext cx="3024336" cy="3096344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520950"/>
                </a:lnTo>
                <a:lnTo>
                  <a:pt x="0" y="302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274" name="Shape"/>
          <p:cNvSpPr/>
          <p:nvPr userDrawn="true"/>
        </p:nvSpPr>
        <p:spPr bwMode="gray">
          <a:xfrm>
            <a:off x="909753" y="2059253"/>
            <a:ext cx="2881991" cy="2953923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520950"/>
                </a:lnTo>
                <a:lnTo>
                  <a:pt x="0" y="30241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1198800" y="2350800"/>
            <a:ext cx="2279173" cy="1296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bIns="0">
            <a:noAutofit/>
          </a:bodyPr>
          <a:lstStyle>
            <a:lvl1pPr algn="l">
              <a:lnSpc>
                <a:spcPct val="90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1198800" y="4005096"/>
            <a:ext cx="2142905" cy="28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End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icture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 fill="norm" stroke="true" extrusionOk="true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7" name="Titel 2"/>
          <p:cNvSpPr>
            <a:spLocks noGrp="true"/>
          </p:cNvSpPr>
          <p:nvPr>
            <p:ph type="title" hasCustomPrompt="true"/>
          </p:nvPr>
        </p:nvSpPr>
        <p:spPr bwMode="gray">
          <a:xfrm>
            <a:off x="909754" y="2059254"/>
            <a:ext cx="2881991" cy="2953923"/>
          </a:xfrm>
          <a:custGeom>
            <a:avLst/>
            <a:gdLst>
              <a:gd name="connsiteX0" fmla="*/ 0 w 2881991"/>
              <a:gd name="connsiteY0" fmla="*/ 0 h 2953923"/>
              <a:gd name="connsiteX1" fmla="*/ 2881991 w 2881991"/>
              <a:gd name="connsiteY1" fmla="*/ 0 h 2953923"/>
              <a:gd name="connsiteX2" fmla="*/ 2400650 w 2881991"/>
              <a:gd name="connsiteY2" fmla="*/ 2462378 h 2953923"/>
              <a:gd name="connsiteX3" fmla="*/ 0 w 2881991"/>
              <a:gd name="connsiteY3" fmla="*/ 2953923 h 29539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991" h="2953923" fill="norm" stroke="true" extrusionOk="true">
                <a:moveTo>
                  <a:pt x="0" y="0"/>
                </a:moveTo>
                <a:lnTo>
                  <a:pt x="2881991" y="0"/>
                </a:lnTo>
                <a:lnTo>
                  <a:pt x="2400650" y="2462378"/>
                </a:lnTo>
                <a:lnTo>
                  <a:pt x="0" y="2953923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216000" wrap="square">
            <a:noAutofit/>
          </a:bodyPr>
          <a:lstStyle>
            <a:lvl1pPr marL="0" indent="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1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357000"/>
            <a:ext cx="2448272" cy="1008000"/>
          </a:xfrm>
          <a:prstGeom prst="rect">
            <a:avLst/>
          </a:prstGeom>
          <a:noFill/>
          <a:ln w="0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tx2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7" name="Rechteck 6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8" name="Rechteck 127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9" name="Rechteck 128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0" name="Rechteck 129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1" name="Rechteck 130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2" name="Rechteck 131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3" name="Rechteck 132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4" name="Rechteck 133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5" name="Rechteck 134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6" name="Rechteck 135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7" name="Rechteck 136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8" name="Rechteck 137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9" name="Rechteck 138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0" name="Rechteck 139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7" name="Rechteck 146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8" name="Rechteck 147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9" name="Rechteck 148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0" name="Rechteck 149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1" name="Rechteck 150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2" name="Rechteck 151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3" name="Rechteck 152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4" name="Rechteck 153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5" name="Rechteck 154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6" name="Rechteck 155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7" name="Rechteck 156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8" name="Rechteck 157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9" name="Rechteck 158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0" name="Rechteck 159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1" name="Rechteck 160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2" name="Rechteck 161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3" name="Rechteck 162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0" name="Rechteck 169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1" name="Rechteck 170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4" name="Rechteck 173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5" name="Rechteck 174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6" name="Rechteck 185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1" name="Rechteck 190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2" name="Rechteck 191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3" name="Rechteck 192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4" name="Rechteck 193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5" name="Rechteck 194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6" name="Rechteck 195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7" name="Rechteck 196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447" name="Gruppieren 446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448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rgbClr val="519F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51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rgbClr val="519FBC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52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45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445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446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1" name="Gruppieren 390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2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4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7" name="Bildplatzhalter 396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rgbClr val="FFA52F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5" name="Picture 4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403" name="Gruppieren 402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404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6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07" name="Bildplatzhalter 406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9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400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401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402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Relationship Id="rId2" Type="http://schemas.openxmlformats.org/officeDocument/2006/relationships/image" Target="../media/image1.emf" /><Relationship Id="rId3" Type="http://schemas.openxmlformats.org/officeDocument/2006/relationships/slideLayout" Target="../slideLayouts/slideLayout1.xml" /><Relationship Id="rId4" Type="http://schemas.openxmlformats.org/officeDocument/2006/relationships/slideLayout" Target="../slideLayouts/slideLayout2.xml" /><Relationship Id="rId5" Type="http://schemas.openxmlformats.org/officeDocument/2006/relationships/slideLayout" Target="../slideLayouts/slideLayout3.xml" /><Relationship Id="rId6" Type="http://schemas.openxmlformats.org/officeDocument/2006/relationships/slideLayout" Target="../slideLayouts/slideLayout4.xml" /><Relationship Id="rId7" Type="http://schemas.openxmlformats.org/officeDocument/2006/relationships/slideLayout" Target="../slideLayouts/slideLayout5.xml" /><Relationship Id="rId8" Type="http://schemas.openxmlformats.org/officeDocument/2006/relationships/slideLayout" Target="../slideLayouts/slideLayout6.xml" /><Relationship Id="rId9" Type="http://schemas.openxmlformats.org/officeDocument/2006/relationships/slideLayout" Target="../slideLayouts/slideLayout7.xml" /><Relationship Id="rId10" Type="http://schemas.openxmlformats.org/officeDocument/2006/relationships/slideLayout" Target="../slideLayouts/slideLayout8.xml" /><Relationship Id="rId11" Type="http://schemas.openxmlformats.org/officeDocument/2006/relationships/slideLayout" Target="../slideLayouts/slideLayout9.xml" /><Relationship Id="rId12" Type="http://schemas.openxmlformats.org/officeDocument/2006/relationships/slideLayout" Target="../slideLayouts/slideLayout10.xml" /><Relationship Id="rId13" Type="http://schemas.openxmlformats.org/officeDocument/2006/relationships/slideLayout" Target="../slideLayouts/slideLayout11.xml" /><Relationship Id="rId14" Type="http://schemas.openxmlformats.org/officeDocument/2006/relationships/slideLayout" Target="../slideLayouts/slideLayout12.xml" /><Relationship Id="rId15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14.xml" /><Relationship Id="rId17" Type="http://schemas.openxmlformats.org/officeDocument/2006/relationships/slideLayout" Target="../slideLayouts/slideLayout15.xml" /><Relationship Id="rId18" Type="http://schemas.openxmlformats.org/officeDocument/2006/relationships/slideLayout" Target="../slideLayouts/slideLayout16.xml" /><Relationship Id="rId19" Type="http://schemas.openxmlformats.org/officeDocument/2006/relationships/slideLayout" Target="../slideLayouts/slideLayout17.xml" /><Relationship Id="rId20" Type="http://schemas.openxmlformats.org/officeDocument/2006/relationships/slideLayout" Target="../slideLayouts/slideLayout18.xml" /><Relationship Id="rId21" Type="http://schemas.openxmlformats.org/officeDocument/2006/relationships/slideLayout" Target="../slideLayouts/slideLayout19.xml" /><Relationship Id="rId22" Type="http://schemas.openxmlformats.org/officeDocument/2006/relationships/slideLayout" Target="../slideLayouts/slideLayout20.xml" /><Relationship Id="rId23" Type="http://schemas.openxmlformats.org/officeDocument/2006/relationships/slideLayout" Target="../slideLayouts/slideLayout21.xml" /><Relationship Id="rId24" Type="http://schemas.openxmlformats.org/officeDocument/2006/relationships/slideLayout" Target="../slideLayouts/slideLayout22.xml" /><Relationship Id="rId25" Type="http://schemas.openxmlformats.org/officeDocument/2006/relationships/slideLayout" Target="../slideLayouts/slideLayout23.xml" /><Relationship Id="rId26" Type="http://schemas.openxmlformats.org/officeDocument/2006/relationships/slideLayout" Target="../slideLayouts/slideLayout24.xml" /><Relationship Id="rId27" Type="http://schemas.openxmlformats.org/officeDocument/2006/relationships/slideLayout" Target="../slideLayouts/slideLayout25.xml" /><Relationship Id="rId28" Type="http://schemas.openxmlformats.org/officeDocument/2006/relationships/slideLayout" Target="../slideLayouts/slideLayout26.xml" /><Relationship Id="rId29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28.xml" /><Relationship Id="rId31" Type="http://schemas.openxmlformats.org/officeDocument/2006/relationships/slideLayout" Target="../slideLayouts/slideLayout29.xml" /><Relationship Id="rId32" Type="http://schemas.openxmlformats.org/officeDocument/2006/relationships/slideLayout" Target="../slideLayouts/slideLayout30.xml" /><Relationship Id="rId33" Type="http://schemas.openxmlformats.org/officeDocument/2006/relationships/slideLayout" Target="../slideLayouts/slideLayout31.xml" /><Relationship Id="rId34" Type="http://schemas.openxmlformats.org/officeDocument/2006/relationships/slideLayout" Target="../slideLayouts/slideLayout32.xml" /><Relationship Id="rId35" Type="http://schemas.openxmlformats.org/officeDocument/2006/relationships/slideLayout" Target="../slideLayouts/slideLayout33.xml" /><Relationship Id="rId36" Type="http://schemas.openxmlformats.org/officeDocument/2006/relationships/slideLayout" Target="../slideLayouts/slideLayout34.xml" /><Relationship Id="rId37" Type="http://schemas.openxmlformats.org/officeDocument/2006/relationships/slideLayout" Target="../slideLayouts/slideLayout35.xml" /><Relationship Id="rId38" Type="http://schemas.openxmlformats.org/officeDocument/2006/relationships/slideLayout" Target="../slideLayouts/slideLayout36.xml" /><Relationship Id="rId39" Type="http://schemas.openxmlformats.org/officeDocument/2006/relationships/slideLayout" Target="../slideLayouts/slideLayout37.xml" /><Relationship Id="rId40" Type="http://schemas.openxmlformats.org/officeDocument/2006/relationships/slideLayout" Target="../slideLayouts/slideLayout38.xml" /><Relationship Id="rId41" Type="http://schemas.openxmlformats.org/officeDocument/2006/relationships/slideLayout" Target="../slideLayouts/slideLayout39.xml" /><Relationship Id="rId42" Type="http://schemas.openxmlformats.org/officeDocument/2006/relationships/slideLayout" Target="../slideLayouts/slideLayout40.xml" /><Relationship Id="rId43" Type="http://schemas.openxmlformats.org/officeDocument/2006/relationships/slideLayout" Target="../slideLayouts/slideLayout41.xml" /><Relationship Id="rId44" Type="http://schemas.openxmlformats.org/officeDocument/2006/relationships/slideLayout" Target="../slideLayouts/slideLayout42.xml" /><Relationship Id="rId45" Type="http://schemas.openxmlformats.org/officeDocument/2006/relationships/slideLayout" Target="../slideLayouts/slideLayout43.xml" /><Relationship Id="rId46" Type="http://schemas.openxmlformats.org/officeDocument/2006/relationships/slideLayout" Target="../slideLayouts/slideLayout44.xml" /><Relationship Id="rId47" Type="http://schemas.openxmlformats.org/officeDocument/2006/relationships/slideLayout" Target="../slideLayouts/slideLayout45.xml" /><Relationship Id="rId48" Type="http://schemas.openxmlformats.org/officeDocument/2006/relationships/slideLayout" Target="../slideLayouts/slideLayout46.xml" /><Relationship Id="rId49" Type="http://schemas.openxmlformats.org/officeDocument/2006/relationships/slideLayout" Target="../slideLayouts/slideLayout47.xml" /><Relationship Id="rId50" Type="http://schemas.openxmlformats.org/officeDocument/2006/relationships/slideLayout" Target="../slideLayouts/slideLayout48.xml" /><Relationship Id="rId51" Type="http://schemas.openxmlformats.org/officeDocument/2006/relationships/slideLayout" Target="../slideLayouts/slideLayout49.xml" /><Relationship Id="rId52" Type="http://schemas.openxmlformats.org/officeDocument/2006/relationships/slideLayout" Target="../slideLayouts/slideLayout50.xml" /><Relationship Id="rId53" Type="http://schemas.openxmlformats.org/officeDocument/2006/relationships/slideLayout" Target="../slideLayouts/slideLayout51.xml" /><Relationship Id="rId54" Type="http://schemas.openxmlformats.org/officeDocument/2006/relationships/slideLayout" Target="../slideLayouts/slideLayout52.xml" /><Relationship Id="rId55" Type="http://schemas.openxmlformats.org/officeDocument/2006/relationships/slideLayout" Target="../slideLayouts/slideLayout53.xml" /><Relationship Id="rId56" Type="http://schemas.openxmlformats.org/officeDocument/2006/relationships/slideLayout" Target="../slideLayouts/slideLayout54.xml" /><Relationship Id="rId57" Type="http://schemas.openxmlformats.org/officeDocument/2006/relationships/slideLayout" Target="../slideLayouts/slideLayout55.xml" /><Relationship Id="rId58" Type="http://schemas.openxmlformats.org/officeDocument/2006/relationships/slideLayout" Target="../slideLayouts/slideLayout56.xml" /><Relationship Id="rId59" Type="http://schemas.openxmlformats.org/officeDocument/2006/relationships/slideLayout" Target="../slideLayouts/slideLayout57.xml" /><Relationship Id="rId60" Type="http://schemas.openxmlformats.org/officeDocument/2006/relationships/slideLayout" Target="../slideLayouts/slideLayout58.xml" /></Relationships>
</file>

<file path=ppt/slideMasters/slideMaster1.xml><?xml version="1.0" encoding="utf-8"?>
<p:sldMaster xmlns:r="http://schemas.openxmlformats.org/officeDocument/2006/relationships" xmlns:a="http://schemas.openxmlformats.org/drawingml/2006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"/>
          <p:cNvSpPr>
            <a:spLocks noGrp="true"/>
          </p:cNvSpPr>
          <p:nvPr>
            <p:ph type="title"/>
          </p:nvPr>
        </p:nvSpPr>
        <p:spPr bwMode="gray">
          <a:xfrm>
            <a:off x="335361" y="260648"/>
            <a:ext cx="8064895" cy="369332"/>
          </a:xfrm>
          <a:prstGeom prst="rect">
            <a:avLst/>
          </a:prstGeom>
        </p:spPr>
        <p:txBody>
          <a:bodyPr anchor="t" vert="horz" lIns="0" tIns="0" rIns="0" bIns="0" wrap="square" rtlCol="false">
            <a:spAutoFit/>
          </a:bodyPr>
          <a:lstStyle/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9" name="Content"/>
          <p:cNvSpPr>
            <a:spLocks noGrp="true"/>
          </p:cNvSpPr>
          <p:nvPr>
            <p:ph type="body" idx="1"/>
          </p:nvPr>
        </p:nvSpPr>
        <p:spPr bwMode="gray">
          <a:xfrm>
            <a:off x="335360" y="2060847"/>
            <a:ext cx="10945216" cy="4031977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dirty="false" lang="en-GB"/>
              <a:t>Insert your copy in Arial 16 </a:t>
            </a:r>
            <a:r>
              <a:rPr dirty="false" err="true" lang="en-GB"/>
              <a:t>pt</a:t>
            </a:r>
            <a:r>
              <a:rPr dirty="false" lang="en-GB"/>
              <a:t> or 12 </a:t>
            </a:r>
            <a:r>
              <a:rPr dirty="false" err="true" lang="en-GB"/>
              <a:t>pt</a:t>
            </a:r>
            <a:r>
              <a:rPr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44" name="Copyright"/>
          <p:cNvSpPr txBox="true"/>
          <p:nvPr userDrawn="true"/>
        </p:nvSpPr>
        <p:spPr bwMode="gray">
          <a:xfrm>
            <a:off x="10704568" y="6525000"/>
            <a:ext cx="576008" cy="144000"/>
          </a:xfrm>
          <a:prstGeom prst="rect">
            <a:avLst/>
          </a:prstGeom>
          <a:noFill/>
        </p:spPr>
        <p:txBody>
          <a:bodyPr anchor="b" anchorCtr="false" lIns="0" tIns="0" rIns="0" bIns="0" wrap="none" rtlCol="false">
            <a:noAutofit/>
          </a:bodyPr>
          <a:lstStyle/>
          <a:p>
            <a:pPr algn="r" marL="0" indent="0">
              <a:lnSpc>
                <a:spcPct val="125000"/>
              </a:lnSpc>
              <a:buClr>
                <a:schemeClr val="tx2"/>
              </a:buClr>
              <a:buFont charset="02" panose="05000000000000000000" pitchFamily="02" typeface="Wingdings"/>
              <a:buNone/>
            </a:pPr>
            <a:r>
              <a:rPr sz="900" dirty="false" lang="en-GB">
                <a:solidFill>
                  <a:schemeClr val="tx1"/>
                </a:solidFill>
              </a:rPr>
              <a:t>© GfK</a:t>
            </a:r>
          </a:p>
        </p:txBody>
      </p:sp>
      <p:sp>
        <p:nvSpPr>
          <p:cNvPr id="45" name="Date"/>
          <p:cNvSpPr>
            <a:spLocks noGrp="true"/>
          </p:cNvSpPr>
          <p:nvPr>
            <p:ph type="dt" sz="half" idx="2"/>
          </p:nvPr>
        </p:nvSpPr>
        <p:spPr bwMode="gray">
          <a:xfrm>
            <a:off x="335360" y="6525000"/>
            <a:ext cx="1080120" cy="144000"/>
          </a:xfrm>
          <a:prstGeom prst="rect">
            <a:avLst/>
          </a:prstGeom>
        </p:spPr>
        <p:txBody>
          <a:bodyPr anchor="b" anchorCtr="false" vert="horz" lIns="0" tIns="0" rIns="0" bIns="0" wrap="none" rtlCol="false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E95247F-9E46-464F-BE16-7F16C0972D89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1121" name="Client logo" hidden="true"/>
          <p:cNvSpPr/>
          <p:nvPr userDrawn="true"/>
        </p:nvSpPr>
        <p:spPr bwMode="gray">
          <a:xfrm>
            <a:off x="8976320" y="333000"/>
            <a:ext cx="1728192" cy="575720"/>
          </a:xfrm>
          <a:prstGeom prst="rect">
            <a:avLst/>
          </a:prstGeom>
          <a:solidFill>
            <a:srgbClr val="B3B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36000" tIns="36000" rIns="36000" bIns="36000" rtlCol="false"/>
          <a:lstStyle/>
          <a:p>
            <a:pPr algn="ctr">
              <a:lnSpc>
                <a:spcPct val="100000"/>
              </a:lnSpc>
            </a:pPr>
            <a:r>
              <a:rPr b="true" sz="1000" dirty="false" lang="en-GB">
                <a:solidFill>
                  <a:srgbClr val="676A6D"/>
                </a:solidFill>
              </a:rPr>
              <a:t>Client logo</a:t>
            </a:r>
          </a:p>
          <a:p>
            <a:pPr algn="ctr">
              <a:lnSpc>
                <a:spcPct val="100000"/>
              </a:lnSpc>
            </a:pPr>
            <a:r>
              <a:rPr sz="700" dirty="false" lang="en-GB">
                <a:solidFill>
                  <a:srgbClr val="676A6D"/>
                </a:solidFill>
              </a:rPr>
              <a:t>Remove this and the line (on the right) from slide master if not needed</a:t>
            </a:r>
          </a:p>
        </p:txBody>
      </p:sp>
      <p:cxnSp>
        <p:nvCxnSpPr>
          <p:cNvPr id="1122" name="Client logo line" hidden="true"/>
          <p:cNvCxnSpPr/>
          <p:nvPr userDrawn="true"/>
        </p:nvCxnSpPr>
        <p:spPr bwMode="gray">
          <a:xfrm>
            <a:off x="10992544" y="332656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11279656" y="332656"/>
            <a:ext cx="576984" cy="576984"/>
          </a:xfrm>
          <a:prstGeom prst="rect">
            <a:avLst/>
          </a:prstGeom>
          <a:ln>
            <a:noFill/>
          </a:ln>
        </p:spPr>
      </p:pic>
      <p:grpSp>
        <p:nvGrpSpPr>
          <p:cNvPr id="2122" name="Gruppieren 2121"/>
          <p:cNvGrpSpPr/>
          <p:nvPr userDrawn="true"/>
        </p:nvGrpSpPr>
        <p:grpSpPr>
          <a:xfrm>
            <a:off x="-168688" y="-171392"/>
            <a:ext cx="12025328" cy="6264688"/>
            <a:chOff x="-168688" y="-171392"/>
            <a:chExt cx="12025328" cy="6264688"/>
          </a:xfrm>
        </p:grpSpPr>
        <p:cxnSp>
          <p:nvCxnSpPr>
            <p:cNvPr id="1988" name="Gerader Verbinder 1987"/>
            <p:cNvCxnSpPr/>
            <p:nvPr userDrawn="true"/>
          </p:nvCxnSpPr>
          <p:spPr bwMode="gray">
            <a:xfrm>
              <a:off x="33536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1" name="Gerader Verbinder 1990"/>
            <p:cNvCxnSpPr/>
            <p:nvPr userDrawn="true"/>
          </p:nvCxnSpPr>
          <p:spPr bwMode="gray">
            <a:xfrm>
              <a:off x="91142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2" name="Gerader Verbinder 1991"/>
            <p:cNvCxnSpPr/>
            <p:nvPr userDrawn="true"/>
          </p:nvCxnSpPr>
          <p:spPr bwMode="gray">
            <a:xfrm>
              <a:off x="148748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3" name="Gerader Verbinder 1992"/>
            <p:cNvCxnSpPr/>
            <p:nvPr userDrawn="true"/>
          </p:nvCxnSpPr>
          <p:spPr bwMode="gray">
            <a:xfrm>
              <a:off x="206355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4" name="Gerader Verbinder 1993"/>
            <p:cNvCxnSpPr/>
            <p:nvPr userDrawn="true"/>
          </p:nvCxnSpPr>
          <p:spPr bwMode="gray">
            <a:xfrm>
              <a:off x="263961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5" name="Gerader Verbinder 1994"/>
            <p:cNvCxnSpPr/>
            <p:nvPr userDrawn="true"/>
          </p:nvCxnSpPr>
          <p:spPr bwMode="gray">
            <a:xfrm>
              <a:off x="321568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6" name="Gerader Verbinder 1995"/>
            <p:cNvCxnSpPr/>
            <p:nvPr userDrawn="true"/>
          </p:nvCxnSpPr>
          <p:spPr bwMode="gray">
            <a:xfrm>
              <a:off x="379174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7" name="Gerader Verbinder 1996"/>
            <p:cNvCxnSpPr/>
            <p:nvPr userDrawn="true"/>
          </p:nvCxnSpPr>
          <p:spPr bwMode="gray">
            <a:xfrm>
              <a:off x="436780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8" name="Gerader Verbinder 1997"/>
            <p:cNvCxnSpPr/>
            <p:nvPr userDrawn="true"/>
          </p:nvCxnSpPr>
          <p:spPr bwMode="gray">
            <a:xfrm>
              <a:off x="494387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9" name="Gerader Verbinder 1998"/>
            <p:cNvCxnSpPr/>
            <p:nvPr userDrawn="true"/>
          </p:nvCxnSpPr>
          <p:spPr bwMode="gray">
            <a:xfrm>
              <a:off x="551993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0" name="Gerader Verbinder 1999"/>
            <p:cNvCxnSpPr/>
            <p:nvPr userDrawn="true"/>
          </p:nvCxnSpPr>
          <p:spPr bwMode="gray">
            <a:xfrm>
              <a:off x="609600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1" name="Gerader Verbinder 2000"/>
            <p:cNvCxnSpPr/>
            <p:nvPr userDrawn="true"/>
          </p:nvCxnSpPr>
          <p:spPr bwMode="gray">
            <a:xfrm>
              <a:off x="667206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2" name="Gerader Verbinder 2001"/>
            <p:cNvCxnSpPr/>
            <p:nvPr userDrawn="true"/>
          </p:nvCxnSpPr>
          <p:spPr bwMode="gray">
            <a:xfrm>
              <a:off x="724812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3" name="Gerader Verbinder 2002"/>
            <p:cNvCxnSpPr/>
            <p:nvPr userDrawn="true"/>
          </p:nvCxnSpPr>
          <p:spPr bwMode="gray">
            <a:xfrm>
              <a:off x="782419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4" name="Gerader Verbinder 2003"/>
            <p:cNvCxnSpPr/>
            <p:nvPr userDrawn="true"/>
          </p:nvCxnSpPr>
          <p:spPr bwMode="gray">
            <a:xfrm>
              <a:off x="840025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5" name="Gerader Verbinder 2004"/>
            <p:cNvCxnSpPr/>
            <p:nvPr userDrawn="true"/>
          </p:nvCxnSpPr>
          <p:spPr bwMode="gray">
            <a:xfrm>
              <a:off x="897632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6" name="Gerader Verbinder 2005"/>
            <p:cNvCxnSpPr/>
            <p:nvPr userDrawn="true"/>
          </p:nvCxnSpPr>
          <p:spPr bwMode="gray">
            <a:xfrm>
              <a:off x="955238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7" name="Gerader Verbinder 2006"/>
            <p:cNvCxnSpPr/>
            <p:nvPr userDrawn="true"/>
          </p:nvCxnSpPr>
          <p:spPr bwMode="gray">
            <a:xfrm>
              <a:off x="1012844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9" name="Gerader Verbinder 2008"/>
            <p:cNvCxnSpPr/>
            <p:nvPr userDrawn="true"/>
          </p:nvCxnSpPr>
          <p:spPr bwMode="gray">
            <a:xfrm>
              <a:off x="1070451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0" name="Gerader Verbinder 2009"/>
            <p:cNvCxnSpPr/>
            <p:nvPr userDrawn="true"/>
          </p:nvCxnSpPr>
          <p:spPr bwMode="gray">
            <a:xfrm>
              <a:off x="1185664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1" name="Gerader Verbinder 2010"/>
            <p:cNvCxnSpPr/>
            <p:nvPr userDrawn="true"/>
          </p:nvCxnSpPr>
          <p:spPr bwMode="gray">
            <a:xfrm rot="5400000">
              <a:off x="-132688" y="29699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2" name="Gerader Verbinder 2011"/>
            <p:cNvCxnSpPr/>
            <p:nvPr userDrawn="true"/>
          </p:nvCxnSpPr>
          <p:spPr bwMode="gray">
            <a:xfrm rot="5400000">
              <a:off x="-132688" y="87302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4" name="Gerader Verbinder 2013"/>
            <p:cNvCxnSpPr/>
            <p:nvPr userDrawn="true"/>
          </p:nvCxnSpPr>
          <p:spPr bwMode="gray">
            <a:xfrm rot="5400000">
              <a:off x="-132688" y="144905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5" name="Gerader Verbinder 2014"/>
            <p:cNvCxnSpPr/>
            <p:nvPr userDrawn="true"/>
          </p:nvCxnSpPr>
          <p:spPr bwMode="gray">
            <a:xfrm rot="5400000">
              <a:off x="-132688" y="202508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6" name="Gerader Verbinder 2015"/>
            <p:cNvCxnSpPr/>
            <p:nvPr userDrawn="true"/>
          </p:nvCxnSpPr>
          <p:spPr bwMode="gray">
            <a:xfrm rot="5400000">
              <a:off x="-132688" y="260111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7" name="Gerader Verbinder 2016"/>
            <p:cNvCxnSpPr/>
            <p:nvPr userDrawn="true"/>
          </p:nvCxnSpPr>
          <p:spPr bwMode="gray">
            <a:xfrm rot="5400000">
              <a:off x="-132688" y="317714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8" name="Gerader Verbinder 2017"/>
            <p:cNvCxnSpPr/>
            <p:nvPr userDrawn="true"/>
          </p:nvCxnSpPr>
          <p:spPr bwMode="gray">
            <a:xfrm rot="5400000">
              <a:off x="-132688" y="375317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9" name="Gerader Verbinder 2018"/>
            <p:cNvCxnSpPr/>
            <p:nvPr userDrawn="true"/>
          </p:nvCxnSpPr>
          <p:spPr bwMode="gray">
            <a:xfrm rot="5400000">
              <a:off x="-132688" y="432920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0" name="Gerader Verbinder 2019"/>
            <p:cNvCxnSpPr/>
            <p:nvPr userDrawn="true"/>
          </p:nvCxnSpPr>
          <p:spPr bwMode="gray">
            <a:xfrm rot="5400000">
              <a:off x="-132688" y="490523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1" name="Gerader Verbinder 2020"/>
            <p:cNvCxnSpPr/>
            <p:nvPr userDrawn="true"/>
          </p:nvCxnSpPr>
          <p:spPr bwMode="gray">
            <a:xfrm rot="5400000">
              <a:off x="-132688" y="548126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2" name="Gerader Verbinder 2021"/>
            <p:cNvCxnSpPr/>
            <p:nvPr userDrawn="true"/>
          </p:nvCxnSpPr>
          <p:spPr bwMode="gray">
            <a:xfrm rot="5400000">
              <a:off x="-132688" y="6057296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7" name="Gerader Verbinder 2116"/>
            <p:cNvCxnSpPr/>
            <p:nvPr userDrawn="true"/>
          </p:nvCxnSpPr>
          <p:spPr bwMode="gray">
            <a:xfrm>
              <a:off x="1128057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9" name="NoPlaceholder"/>
          <p:cNvSpPr>
            <a:spLocks noGrp="true"/>
          </p:cNvSpPr>
          <p:nvPr>
            <p:ph type="sldNum" sz="quarter" idx="4"/>
          </p:nvPr>
        </p:nvSpPr>
        <p:spPr>
          <a:xfrm>
            <a:off x="11352584" y="6713983"/>
            <a:ext cx="504056" cy="144017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b" anchorCtr="false" vert="horz" lIns="0" tIns="0" rIns="0" bIns="0" rtlCol="false"/>
          <a:lstStyle>
            <a:lvl1pPr algn="r">
              <a:defRPr sz="9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51477C73-3954-42A7-8A54-4149E4551221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2120" name="Footer Placeholder"/>
          <p:cNvSpPr>
            <a:spLocks noGrp="true"/>
          </p:cNvSpPr>
          <p:nvPr>
            <p:ph type="ftr" sz="quarter" idx="3"/>
          </p:nvPr>
        </p:nvSpPr>
        <p:spPr>
          <a:xfrm>
            <a:off x="1487488" y="6713983"/>
            <a:ext cx="8640960" cy="144017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b" vert="horz" lIns="0" tIns="0" rIns="0" bIns="0" rtlCol="false"/>
          <a:lstStyle>
            <a:lvl1pPr algn="l">
              <a:defRPr sz="9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dirty="false" lang="en-GB"/>
          </a:p>
        </p:txBody>
      </p:sp>
      <p:sp>
        <p:nvSpPr>
          <p:cNvPr id="2121" name="No"/>
          <p:cNvSpPr/>
          <p:nvPr userDrawn="true"/>
        </p:nvSpPr>
        <p:spPr>
          <a:xfrm>
            <a:off x="11352584" y="6525344"/>
            <a:ext cx="50405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lIns="0" tIns="0" rIns="0" bIns="0" rtlCol="false"/>
          <a:lstStyle/>
          <a:p>
            <a:pPr algn="r"/>
            <a:fld id="{CAB305FC-33CD-4B7F-A2EC-0860AD5D9D36}" type="slidenum">
              <a:rPr sz="900" lang="en-GB" smtClean="false">
                <a:solidFill>
                  <a:schemeClr val="tx1"/>
                </a:solidFill>
              </a:rPr>
              <a:t>‹#›</a:t>
            </a:fld>
            <a:endParaRPr sz="900" dirty="false" lang="en-GB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</p:sldLayoutIdLst>
  <p:hf ftr="false" sldNum="false" hdr="false"/>
  <p:txStyles>
    <p:titleStyle>
      <a:lvl1pPr algn="l" defTabSz="914400" rtl="false">
        <a:lnSpc>
          <a:spcPct val="100000"/>
        </a:lnSpc>
        <a:spcBef>
          <a:spcPct val="0"/>
        </a:spcBef>
        <a:buNone/>
        <a:defRPr b="true"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marL="266700" indent="-266700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algn="l" marL="542925" indent="-276225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Char char="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algn="l" marL="809625" indent="-266700" defTabSz="914400" rtl="false">
        <a:lnSpc>
          <a:spcPct val="100000"/>
        </a:lnSpc>
        <a:spcBef>
          <a:spcPts val="1000"/>
        </a:spcBef>
        <a:buClrTx/>
        <a:buSzPct val="100000"/>
        <a:buFont charset="00" panose="02070309020205020404" pitchFamily="49"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marL="0" indent="0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marL="0" indent="0" defTabSz="914400" rtl="false">
        <a:lnSpc>
          <a:spcPct val="100000"/>
        </a:lnSpc>
        <a:spcBef>
          <a:spcPts val="1000"/>
        </a:spcBef>
        <a:buClrTx/>
        <a:buFont charset="02" panose="05020102010507070707" pitchFamily="18" typeface="Wingdings 2"/>
        <a:buNone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5pPr>
      <a:lvl6pPr algn="l" marL="266700" indent="-266700" defTabSz="914400" rtl="false">
        <a:lnSpc>
          <a:spcPct val="100000"/>
        </a:lnSpc>
        <a:spcBef>
          <a:spcPts val="600"/>
        </a:spcBef>
        <a:buClrTx/>
        <a:buSzPct val="80000"/>
        <a:buFont charset="02" panose="05000000000000000000" pitchFamily="02" typeface="Wingdings"/>
        <a:buChar char="n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6pPr>
      <a:lvl7pPr algn="l" marL="542925" indent="-276225" defTabSz="914400" rtl="false">
        <a:lnSpc>
          <a:spcPct val="100000"/>
        </a:lnSpc>
        <a:spcBef>
          <a:spcPts val="600"/>
        </a:spcBef>
        <a:buClrTx/>
        <a:buSzPct val="80000"/>
        <a:buFont charset="02" panose="05000000000000000000" pitchFamily="02" typeface="Wingdings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7pPr>
      <a:lvl8pPr algn="l" marL="809625" indent="-266700" defTabSz="914400" rtl="false">
        <a:lnSpc>
          <a:spcPct val="100000"/>
        </a:lnSpc>
        <a:spcBef>
          <a:spcPts val="600"/>
        </a:spcBef>
        <a:buClrTx/>
        <a:buSzPct val="100000"/>
        <a:buFont charset="00" panose="02070309020205020404" pitchFamily="49" typeface="Courier New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8pPr>
      <a:lvl9pPr algn="l" marL="809625" indent="-266700" defTabSz="914400" rtl="false">
        <a:lnSpc>
          <a:spcPct val="100000"/>
        </a:lnSpc>
        <a:spcBef>
          <a:spcPts val="600"/>
        </a:spcBef>
        <a:buClrTx/>
        <a:buSzPct val="100000"/>
        <a:buFont charset="00" panose="02070309020205020404" pitchFamily="49" typeface="Courier New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marL="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marL="4572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marL="9144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marL="13716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marL="18288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marL="22860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marL="27432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marL="32004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marL="36576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8.emf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7.e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8.emf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9.em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0.em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1.e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2.em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3.emf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4.emf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5.emf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6.em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9.emf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7.emf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8.emf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9.emf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0.emf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1.emf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2.emf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3.emf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4.emf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5.emf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6.em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0.emf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7.emf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8.emf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9.emf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0.emf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1.emf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2.emf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3.emf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4.emf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5.emf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6.em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1.emf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7.emf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8.emf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9.emf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0.emf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1.emf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2.emf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3.emf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4.emf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5.emf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6.e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2.emf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7.emf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8.emf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9.emf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0.emf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1.emf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2.emf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3.emf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4.emf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5.emf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6.e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3.emf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7.emf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8.emf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9.emf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70.emf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71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4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5.e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6.emf" /></Relationships>
</file>

<file path=ppt/slides/slide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F0C62C6-3BEF-4C76-ABF0-CEC9B06DA118}" vid="{06BB1928-E91B-41F5-9BC1-A55E4895E2D9}"/>
    </a:ext>
  </a:extLst>
</a:theme>
</file>

<file path=ppt/theme/theme2.xml><?xml version="1.0" encoding="utf-8"?>
<a:theme xmlns:a="http://schemas.openxmlformats.org/drawingml/2006/main" name="GfK">
  <a:themeElements>
    <a:clrScheme name="GfK">
      <a:dk1>
        <a:srgbClr val="3B4145"/>
      </a:dk1>
      <a:lt1>
        <a:srgbClr val="FFFFFF"/>
      </a:lt1>
      <a:dk2>
        <a:srgbClr val="EA5B0C"/>
      </a:dk2>
      <a:lt2>
        <a:srgbClr val="D6D9DC"/>
      </a:lt2>
      <a:accent1>
        <a:srgbClr val="6A757C"/>
      </a:accent1>
      <a:accent2>
        <a:srgbClr val="4368BD"/>
      </a:accent2>
      <a:accent3>
        <a:srgbClr val="54B9B1"/>
      </a:accent3>
      <a:accent4>
        <a:srgbClr val="FFA52F"/>
      </a:accent4>
      <a:accent5>
        <a:srgbClr val="D2335F"/>
      </a:accent5>
      <a:accent6>
        <a:srgbClr val="7A4CB2"/>
      </a:accent6>
      <a:hlink>
        <a:srgbClr val="EA5B0C"/>
      </a:hlink>
      <a:folHlink>
        <a:srgbClr val="6A75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66700" indent="-266700" algn="l">
          <a:buSzPct val="80000"/>
          <a:buFont typeface="Wingdings" panose="05000000000000000000" pitchFamily="2" charset="2"/>
          <a:buChar char="n"/>
          <a:defRPr sz="1600" dirty="0" err="1" smtClean="0"/>
        </a:defPPr>
      </a:lstStyle>
    </a:txDef>
  </a:objectDefaults>
  <a:extraClrSchemeLst/>
  <a:custClrLst>
    <a:custClr name="GfK Gray 700">
      <a:srgbClr val="3B4145"/>
    </a:custClr>
    <a:custClr name="GfK Blue 700">
      <a:srgbClr val="3456A6"/>
    </a:custClr>
    <a:custClr name="GfK Turqoise 700">
      <a:srgbClr val="4B9A91"/>
    </a:custClr>
    <a:custClr name="GfK Yellow 700">
      <a:srgbClr val="F58A27"/>
    </a:custClr>
    <a:custClr name="GfK Magenta 700">
      <a:srgbClr val="AC2B55"/>
    </a:custClr>
    <a:custClr name="GfK Purple 700">
      <a:srgbClr val="673FA2"/>
    </a:custClr>
    <a:custClr name="GfK Sand 700">
      <a:srgbClr val="C56227"/>
    </a:custClr>
    <a:custClr name="GfK Petrol00">
      <a:srgbClr val="327890"/>
    </a:custClr>
    <a:custClr name="GfK Red 700">
      <a:srgbClr val="9B0009"/>
    </a:custClr>
    <a:custClr name="GfK Green 700">
      <a:srgbClr val="24892C"/>
    </a:custClr>
    <a:custClr name="GfK Gray 500">
      <a:srgbClr val="6A757C"/>
    </a:custClr>
    <a:custClr name="GfK Blue 500">
      <a:srgbClr val="4368BD"/>
    </a:custClr>
    <a:custClr name="GfK Turqoise 500">
      <a:srgbClr val="54B9B1"/>
    </a:custClr>
    <a:custClr name="GfK Yellow 500">
      <a:srgbClr val="FFA52F"/>
    </a:custClr>
    <a:custClr name="GfK Magenta 500">
      <a:srgbClr val="D2335F"/>
    </a:custClr>
    <a:custClr name="GfK Purple 500">
      <a:srgbClr val="7A4CB2"/>
    </a:custClr>
    <a:custClr name="GfK Sand 500">
      <a:srgbClr val="D27A2E"/>
    </a:custClr>
    <a:custClr name="GfK Petrol 500">
      <a:srgbClr val="519FBC"/>
    </a:custClr>
    <a:custClr name="GfK Red 500">
      <a:srgbClr val="BC1C0E"/>
    </a:custClr>
    <a:custClr name="GfK Green 500">
      <a:srgbClr val="3DAD42"/>
    </a:custClr>
    <a:custClr name="GfK Gray 300">
      <a:srgbClr val="9FA7AD"/>
    </a:custClr>
    <a:custClr name="GfK Blue 300">
      <a:srgbClr val="879BCC"/>
    </a:custClr>
    <a:custClr name="GfK Turqoise 300">
      <a:srgbClr val="81D7D3"/>
    </a:custClr>
    <a:custClr name="GfK Yellow 300">
      <a:srgbClr val="FDC166"/>
    </a:custClr>
    <a:custClr name="GfK Magenta 300">
      <a:srgbClr val="D76789"/>
    </a:custClr>
    <a:custClr name="GfK Purple 300">
      <a:srgbClr val="A387C8"/>
    </a:custClr>
    <a:custClr name="GfK Sand 300">
      <a:srgbClr val="D0965C"/>
    </a:custClr>
    <a:custClr name="GfK Petrol 300">
      <a:srgbClr val="87C5DE"/>
    </a:custClr>
    <a:custClr name="GfK Red 300">
      <a:srgbClr val="B0504C"/>
    </a:custClr>
    <a:custClr name="GfK Green 300">
      <a:srgbClr val="73C375"/>
    </a:custClr>
    <a:custClr name="GfK Gray 100">
      <a:srgbClr val="D6D9DC"/>
    </a:custClr>
    <a:custClr name="GfK Blue 100">
      <a:srgbClr val="DBE0EB"/>
    </a:custClr>
    <a:custClr name="GfK Turqoise 100">
      <a:srgbClr val="E2FFFF"/>
    </a:custClr>
    <a:custClr name="GfK Yellow 100">
      <a:srgbClr val="FFEBCC"/>
    </a:custClr>
    <a:custClr name="GfK Magenta 100">
      <a:srgbClr val="DDBBC5"/>
    </a:custClr>
    <a:custClr name="GfK Purple 100">
      <a:srgbClr val="DDD8E4"/>
    </a:custClr>
    <a:custClr name="GfK Sand 100">
      <a:srgbClr val="C9C1BA"/>
    </a:custClr>
    <a:custClr name="GfK Petrol 100">
      <a:srgbClr val="CBFCFF"/>
    </a:custClr>
    <a:custClr name="GfK Red 100">
      <a:srgbClr val="CBA6A8"/>
    </a:custClr>
    <a:custClr name="GfK Green 100">
      <a:srgbClr val="BDE5BD"/>
    </a:custClr>
  </a:custClrLst>
  <a:extLst>
    <a:ext uri="{05A4C25C-085E-4340-85A3-A5531E510DB2}">
      <thm15:themeFamily xmlns:thm15="http://schemas.microsoft.com/office/thememl/2012/main" name="GfK_master_16_9.potx" id="{990D8920-EEAE-4FF9-A75B-E79A057347F1}" vid="{1F62277E-8FC0-40E8-AEE6-0845733FF2CD}"/>
    </a:ext>
  </a:extLst>
</a:theme>
</file>

<file path=ppt/theme/theme3.xml><?xml version="1.0" encoding="utf-8"?>
<a:theme xmlns:a="http://schemas.openxmlformats.org/drawingml/2006/main" name="Office Theme">
  <a:themeElements>
    <a:clrScheme name="GfK">
      <a:dk1>
        <a:srgbClr val="3B4145"/>
      </a:dk1>
      <a:lt1>
        <a:srgbClr val="FFFFFF"/>
      </a:lt1>
      <a:dk2>
        <a:srgbClr val="EA5B0C"/>
      </a:dk2>
      <a:lt2>
        <a:srgbClr val="D6D9DC"/>
      </a:lt2>
      <a:accent1>
        <a:srgbClr val="6A757C"/>
      </a:accent1>
      <a:accent2>
        <a:srgbClr val="4368BD"/>
      </a:accent2>
      <a:accent3>
        <a:srgbClr val="54B9B1"/>
      </a:accent3>
      <a:accent4>
        <a:srgbClr val="FFA52F"/>
      </a:accent4>
      <a:accent5>
        <a:srgbClr val="D2335F"/>
      </a:accent5>
      <a:accent6>
        <a:srgbClr val="7B4DB3"/>
      </a:accent6>
      <a:hlink>
        <a:srgbClr val="EA5B0C"/>
      </a:hlink>
      <a:folHlink>
        <a:srgbClr val="6A75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/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description>GemBox</dc:description>
</cp:coreProperties>
</file>